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0"/>
  </p:notesMasterIdLst>
  <p:sldIdLst>
    <p:sldId id="256" r:id="rId3"/>
    <p:sldId id="257" r:id="rId4"/>
    <p:sldId id="267" r:id="rId5"/>
    <p:sldId id="266" r:id="rId6"/>
    <p:sldId id="259" r:id="rId7"/>
    <p:sldId id="263" r:id="rId8"/>
    <p:sldId id="260" r:id="rId9"/>
    <p:sldId id="300" r:id="rId10"/>
    <p:sldId id="297" r:id="rId11"/>
    <p:sldId id="270" r:id="rId12"/>
    <p:sldId id="326" r:id="rId13"/>
    <p:sldId id="258" r:id="rId14"/>
    <p:sldId id="301" r:id="rId15"/>
    <p:sldId id="314" r:id="rId16"/>
    <p:sldId id="315" r:id="rId17"/>
    <p:sldId id="316" r:id="rId18"/>
    <p:sldId id="317" r:id="rId19"/>
    <p:sldId id="318" r:id="rId20"/>
    <p:sldId id="320" r:id="rId21"/>
    <p:sldId id="319" r:id="rId22"/>
    <p:sldId id="321" r:id="rId23"/>
    <p:sldId id="322" r:id="rId24"/>
    <p:sldId id="323" r:id="rId25"/>
    <p:sldId id="324" r:id="rId26"/>
    <p:sldId id="327" r:id="rId27"/>
    <p:sldId id="325" r:id="rId28"/>
    <p:sldId id="272" r:id="rId29"/>
  </p:sldIdLst>
  <p:sldSz cx="9144000" cy="5143500" type="screen16x9"/>
  <p:notesSz cx="6858000" cy="9144000"/>
  <p:embeddedFontLst>
    <p:embeddedFont>
      <p:font typeface="Anaheim" panose="020B0604020202020204" charset="0"/>
      <p:regular r:id="rId31"/>
    </p:embeddedFont>
    <p:embeddedFont>
      <p:font typeface="Bebas Neue" panose="020B0606020202050201" pitchFamily="34" charset="0"/>
      <p:regular r:id="rId32"/>
    </p:embeddedFont>
    <p:embeddedFont>
      <p:font typeface="Chakra Petch" panose="020B0604020202020204" charset="-34"/>
      <p:regular r:id="rId33"/>
      <p:bold r:id="rId34"/>
      <p:italic r:id="rId35"/>
      <p:boldItalic r:id="rId36"/>
    </p:embeddedFont>
    <p:embeddedFont>
      <p:font typeface="Nunito Light" pitchFamily="2" charset="0"/>
      <p:regular r:id="rId37"/>
      <p:italic r:id="rId38"/>
    </p:embeddedFont>
    <p:embeddedFont>
      <p:font typeface="Open Sans" panose="020B0606030504020204" pitchFamily="34" charset="0"/>
      <p:regular r:id="rId39"/>
      <p:bold r:id="rId40"/>
      <p:italic r:id="rId41"/>
      <p:boldItalic r:id="rId42"/>
    </p:embeddedFont>
    <p:embeddedFont>
      <p:font typeface="Open Sans Semibold" panose="020B0706030804020204" pitchFamily="34" charset="0"/>
      <p:bold r:id="rId43"/>
      <p:boldItalic r:id="rId44"/>
    </p:embeddedFont>
    <p:embeddedFont>
      <p:font typeface="Phudu" panose="020B0604020202020204" charset="0"/>
      <p:regular r:id="rId45"/>
      <p:bold r:id="rId46"/>
    </p:embeddedFont>
    <p:embeddedFont>
      <p:font typeface="Raleway" pitchFamily="2"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Tahoma" panose="020B0604030504040204" pitchFamily="3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A9F8B6-AF4D-4947-A62C-8EC13DE12B0B}" v="27" dt="2024-01-19T17:59:26.995"/>
  </p1510:revLst>
</p1510:revInfo>
</file>

<file path=ppt/tableStyles.xml><?xml version="1.0" encoding="utf-8"?>
<a:tblStyleLst xmlns:a="http://schemas.openxmlformats.org/drawingml/2006/main" def="{D66CCD97-78A5-421D-A325-3CBF5F2A2D04}">
  <a:tblStyle styleId="{D66CCD97-78A5-421D-A325-3CBF5F2A2D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616A57-09CC-4591-9739-C5721C99B56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vitra Dow" userId="bda7b9a7-b031-4d21-9881-eb483d08052a" providerId="ADAL" clId="{E5A9F8B6-AF4D-4947-A62C-8EC13DE12B0B}"/>
    <pc:docChg chg="undo custSel delSld modSld">
      <pc:chgData name="Savitra Dow" userId="bda7b9a7-b031-4d21-9881-eb483d08052a" providerId="ADAL" clId="{E5A9F8B6-AF4D-4947-A62C-8EC13DE12B0B}" dt="2024-01-30T21:52:57.293" v="47" actId="20577"/>
      <pc:docMkLst>
        <pc:docMk/>
      </pc:docMkLst>
      <pc:sldChg chg="modSp mod">
        <pc:chgData name="Savitra Dow" userId="bda7b9a7-b031-4d21-9881-eb483d08052a" providerId="ADAL" clId="{E5A9F8B6-AF4D-4947-A62C-8EC13DE12B0B}" dt="2024-01-30T21:52:57.293" v="47" actId="20577"/>
        <pc:sldMkLst>
          <pc:docMk/>
          <pc:sldMk cId="0" sldId="256"/>
        </pc:sldMkLst>
        <pc:spChg chg="mod">
          <ac:chgData name="Savitra Dow" userId="bda7b9a7-b031-4d21-9881-eb483d08052a" providerId="ADAL" clId="{E5A9F8B6-AF4D-4947-A62C-8EC13DE12B0B}" dt="2024-01-30T21:52:57.293" v="47" actId="20577"/>
          <ac:spMkLst>
            <pc:docMk/>
            <pc:sldMk cId="0" sldId="256"/>
            <ac:spMk id="144" creationId="{00000000-0000-0000-0000-000000000000}"/>
          </ac:spMkLst>
        </pc:spChg>
      </pc:sldChg>
      <pc:sldChg chg="modSp mod">
        <pc:chgData name="Savitra Dow" userId="bda7b9a7-b031-4d21-9881-eb483d08052a" providerId="ADAL" clId="{E5A9F8B6-AF4D-4947-A62C-8EC13DE12B0B}" dt="2024-01-19T17:24:45.648" v="14" actId="20577"/>
        <pc:sldMkLst>
          <pc:docMk/>
          <pc:sldMk cId="0" sldId="257"/>
        </pc:sldMkLst>
        <pc:spChg chg="mod">
          <ac:chgData name="Savitra Dow" userId="bda7b9a7-b031-4d21-9881-eb483d08052a" providerId="ADAL" clId="{E5A9F8B6-AF4D-4947-A62C-8EC13DE12B0B}" dt="2024-01-19T17:24:45.648" v="14" actId="20577"/>
          <ac:spMkLst>
            <pc:docMk/>
            <pc:sldMk cId="0" sldId="257"/>
            <ac:spMk id="2" creationId="{4F4B11A9-FEC0-CA6C-18A1-70707DB4C17F}"/>
          </ac:spMkLst>
        </pc:spChg>
      </pc:sldChg>
      <pc:sldChg chg="modSp mod">
        <pc:chgData name="Savitra Dow" userId="bda7b9a7-b031-4d21-9881-eb483d08052a" providerId="ADAL" clId="{E5A9F8B6-AF4D-4947-A62C-8EC13DE12B0B}" dt="2024-01-18T23:24:24.522" v="12" actId="20577"/>
        <pc:sldMkLst>
          <pc:docMk/>
          <pc:sldMk cId="0" sldId="263"/>
        </pc:sldMkLst>
        <pc:spChg chg="mod">
          <ac:chgData name="Savitra Dow" userId="bda7b9a7-b031-4d21-9881-eb483d08052a" providerId="ADAL" clId="{E5A9F8B6-AF4D-4947-A62C-8EC13DE12B0B}" dt="2024-01-18T23:24:16.692" v="9" actId="20577"/>
          <ac:spMkLst>
            <pc:docMk/>
            <pc:sldMk cId="0" sldId="263"/>
            <ac:spMk id="219" creationId="{00000000-0000-0000-0000-000000000000}"/>
          </ac:spMkLst>
        </pc:spChg>
        <pc:spChg chg="mod">
          <ac:chgData name="Savitra Dow" userId="bda7b9a7-b031-4d21-9881-eb483d08052a" providerId="ADAL" clId="{E5A9F8B6-AF4D-4947-A62C-8EC13DE12B0B}" dt="2024-01-18T23:24:24.522" v="12" actId="20577"/>
          <ac:spMkLst>
            <pc:docMk/>
            <pc:sldMk cId="0" sldId="263"/>
            <ac:spMk id="226" creationId="{00000000-0000-0000-0000-000000000000}"/>
          </ac:spMkLst>
        </pc:spChg>
        <pc:spChg chg="mod">
          <ac:chgData name="Savitra Dow" userId="bda7b9a7-b031-4d21-9881-eb483d08052a" providerId="ADAL" clId="{E5A9F8B6-AF4D-4947-A62C-8EC13DE12B0B}" dt="2024-01-18T23:24:13.613" v="7" actId="20577"/>
          <ac:spMkLst>
            <pc:docMk/>
            <pc:sldMk cId="0" sldId="263"/>
            <ac:spMk id="227" creationId="{00000000-0000-0000-0000-000000000000}"/>
          </ac:spMkLst>
        </pc:spChg>
      </pc:sldChg>
      <pc:sldChg chg="addSp delSp modSp del mod modTransition modAnim">
        <pc:chgData name="Savitra Dow" userId="bda7b9a7-b031-4d21-9881-eb483d08052a" providerId="ADAL" clId="{E5A9F8B6-AF4D-4947-A62C-8EC13DE12B0B}" dt="2024-01-19T17:59:26.991" v="25"/>
        <pc:sldMkLst>
          <pc:docMk/>
          <pc:sldMk cId="4192243698" sldId="267"/>
        </pc:sldMkLst>
        <pc:picChg chg="add del mod">
          <ac:chgData name="Savitra Dow" userId="bda7b9a7-b031-4d21-9881-eb483d08052a" providerId="ADAL" clId="{E5A9F8B6-AF4D-4947-A62C-8EC13DE12B0B}" dt="2024-01-19T17:57:38.468" v="18"/>
          <ac:picMkLst>
            <pc:docMk/>
            <pc:sldMk cId="4192243698" sldId="267"/>
            <ac:picMk id="8" creationId="{618C8B76-73F7-04DC-ACBD-D8691955CB2F}"/>
          </ac:picMkLst>
        </pc:picChg>
        <pc:picChg chg="add del mod ord">
          <ac:chgData name="Savitra Dow" userId="bda7b9a7-b031-4d21-9881-eb483d08052a" providerId="ADAL" clId="{E5A9F8B6-AF4D-4947-A62C-8EC13DE12B0B}" dt="2024-01-19T17:57:56.835" v="19"/>
          <ac:picMkLst>
            <pc:docMk/>
            <pc:sldMk cId="4192243698" sldId="267"/>
            <ac:picMk id="14" creationId="{9B0FD927-8921-4D6F-C5DA-7D3E0611482B}"/>
          </ac:picMkLst>
        </pc:picChg>
        <pc:picChg chg="add del mod">
          <ac:chgData name="Savitra Dow" userId="bda7b9a7-b031-4d21-9881-eb483d08052a" providerId="ADAL" clId="{E5A9F8B6-AF4D-4947-A62C-8EC13DE12B0B}" dt="2024-01-19T17:57:58.473" v="21"/>
          <ac:picMkLst>
            <pc:docMk/>
            <pc:sldMk cId="4192243698" sldId="267"/>
            <ac:picMk id="16" creationId="{E4974C56-5844-0508-503A-28751664A077}"/>
          </ac:picMkLst>
        </pc:picChg>
        <pc:picChg chg="add del mod ord">
          <ac:chgData name="Savitra Dow" userId="bda7b9a7-b031-4d21-9881-eb483d08052a" providerId="ADAL" clId="{E5A9F8B6-AF4D-4947-A62C-8EC13DE12B0B}" dt="2024-01-19T17:58:34.571" v="22"/>
          <ac:picMkLst>
            <pc:docMk/>
            <pc:sldMk cId="4192243698" sldId="267"/>
            <ac:picMk id="22" creationId="{5077E3D3-6FC4-E67C-BD5D-211A09E8EBAB}"/>
          </ac:picMkLst>
        </pc:picChg>
        <pc:picChg chg="add del mod">
          <ac:chgData name="Savitra Dow" userId="bda7b9a7-b031-4d21-9881-eb483d08052a" providerId="ADAL" clId="{E5A9F8B6-AF4D-4947-A62C-8EC13DE12B0B}" dt="2024-01-19T17:58:52.908" v="24"/>
          <ac:picMkLst>
            <pc:docMk/>
            <pc:sldMk cId="4192243698" sldId="267"/>
            <ac:picMk id="24" creationId="{23AB4A11-23A8-37BD-EB7B-A52704AF4CCA}"/>
          </ac:picMkLst>
        </pc:picChg>
        <pc:picChg chg="add del mod ord">
          <ac:chgData name="Savitra Dow" userId="bda7b9a7-b031-4d21-9881-eb483d08052a" providerId="ADAL" clId="{E5A9F8B6-AF4D-4947-A62C-8EC13DE12B0B}" dt="2024-01-19T17:59:26.991" v="25"/>
          <ac:picMkLst>
            <pc:docMk/>
            <pc:sldMk cId="4192243698" sldId="267"/>
            <ac:picMk id="32" creationId="{5EBE4FF8-FA42-FA11-267D-E556169B9D67}"/>
          </ac:picMkLst>
        </pc:picChg>
        <pc:picChg chg="add mod">
          <ac:chgData name="Savitra Dow" userId="bda7b9a7-b031-4d21-9881-eb483d08052a" providerId="ADAL" clId="{E5A9F8B6-AF4D-4947-A62C-8EC13DE12B0B}" dt="2024-01-19T17:59:26.991" v="25"/>
          <ac:picMkLst>
            <pc:docMk/>
            <pc:sldMk cId="4192243698" sldId="267"/>
            <ac:picMk id="34" creationId="{76E72A49-4DA7-68BB-C252-D14349B9BB08}"/>
          </ac:picMkLst>
        </pc:picChg>
      </pc:sldChg>
      <pc:sldChg chg="modSp mod">
        <pc:chgData name="Savitra Dow" userId="bda7b9a7-b031-4d21-9881-eb483d08052a" providerId="ADAL" clId="{E5A9F8B6-AF4D-4947-A62C-8EC13DE12B0B}" dt="2024-01-19T18:02:48.880" v="43" actId="20577"/>
        <pc:sldMkLst>
          <pc:docMk/>
          <pc:sldMk cId="0" sldId="272"/>
        </pc:sldMkLst>
        <pc:spChg chg="mod">
          <ac:chgData name="Savitra Dow" userId="bda7b9a7-b031-4d21-9881-eb483d08052a" providerId="ADAL" clId="{E5A9F8B6-AF4D-4947-A62C-8EC13DE12B0B}" dt="2024-01-19T18:02:48.880" v="43" actId="20577"/>
          <ac:spMkLst>
            <pc:docMk/>
            <pc:sldMk cId="0" sldId="272"/>
            <ac:spMk id="12" creationId="{3A0861AE-6908-1EC6-6228-4ACD4A074E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1313689a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51313689a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07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50e72166e3_0_33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50e72166e3_0_33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48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64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69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14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85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68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82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44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18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8268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864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28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564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00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869b490b2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869b490b2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2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29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10" name="Google Shape;10;p2"/>
          <p:cNvSpPr txBox="1">
            <a:spLocks noGrp="1"/>
          </p:cNvSpPr>
          <p:nvPr>
            <p:ph type="ctrTitle"/>
          </p:nvPr>
        </p:nvSpPr>
        <p:spPr>
          <a:xfrm>
            <a:off x="1706825" y="1014950"/>
            <a:ext cx="5730300" cy="2637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706857" y="3652750"/>
            <a:ext cx="5730300" cy="475800"/>
          </a:xfrm>
          <a:prstGeom prst="rect">
            <a:avLst/>
          </a:prstGeom>
          <a:solidFill>
            <a:schemeClr val="lt2"/>
          </a:solidFill>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accen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52" name="Google Shape;5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13"/>
          <p:cNvSpPr txBox="1">
            <a:spLocks noGrp="1"/>
          </p:cNvSpPr>
          <p:nvPr>
            <p:ph type="title" idx="2" hasCustomPrompt="1"/>
          </p:nvPr>
        </p:nvSpPr>
        <p:spPr>
          <a:xfrm>
            <a:off x="811815" y="1337907"/>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title" idx="3" hasCustomPrompt="1"/>
          </p:nvPr>
        </p:nvSpPr>
        <p:spPr>
          <a:xfrm>
            <a:off x="3660352" y="1337907"/>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4" hasCustomPrompt="1"/>
          </p:nvPr>
        </p:nvSpPr>
        <p:spPr>
          <a:xfrm>
            <a:off x="811815" y="2483396"/>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title" idx="5" hasCustomPrompt="1"/>
          </p:nvPr>
        </p:nvSpPr>
        <p:spPr>
          <a:xfrm>
            <a:off x="3660352" y="2482988"/>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6" hasCustomPrompt="1"/>
          </p:nvPr>
        </p:nvSpPr>
        <p:spPr>
          <a:xfrm>
            <a:off x="811815" y="3628861"/>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title" idx="7" hasCustomPrompt="1"/>
          </p:nvPr>
        </p:nvSpPr>
        <p:spPr>
          <a:xfrm>
            <a:off x="3660352" y="3628068"/>
            <a:ext cx="667500" cy="484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1"/>
          </p:nvPr>
        </p:nvSpPr>
        <p:spPr>
          <a:xfrm>
            <a:off x="720000" y="1800194"/>
            <a:ext cx="2623500" cy="52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 name="Google Shape;60;p13"/>
          <p:cNvSpPr txBox="1">
            <a:spLocks noGrp="1"/>
          </p:cNvSpPr>
          <p:nvPr>
            <p:ph type="subTitle" idx="8"/>
          </p:nvPr>
        </p:nvSpPr>
        <p:spPr>
          <a:xfrm>
            <a:off x="720000" y="2945548"/>
            <a:ext cx="2623500" cy="52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1" name="Google Shape;61;p13"/>
          <p:cNvSpPr txBox="1">
            <a:spLocks noGrp="1"/>
          </p:cNvSpPr>
          <p:nvPr>
            <p:ph type="subTitle" idx="9"/>
          </p:nvPr>
        </p:nvSpPr>
        <p:spPr>
          <a:xfrm>
            <a:off x="720000" y="4090901"/>
            <a:ext cx="2623500" cy="52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2" name="Google Shape;62;p13"/>
          <p:cNvSpPr txBox="1">
            <a:spLocks noGrp="1"/>
          </p:cNvSpPr>
          <p:nvPr>
            <p:ph type="subTitle" idx="13"/>
          </p:nvPr>
        </p:nvSpPr>
        <p:spPr>
          <a:xfrm>
            <a:off x="3568538" y="1801694"/>
            <a:ext cx="2623500" cy="5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 name="Google Shape;63;p13"/>
          <p:cNvSpPr txBox="1">
            <a:spLocks noGrp="1"/>
          </p:cNvSpPr>
          <p:nvPr>
            <p:ph type="subTitle" idx="14"/>
          </p:nvPr>
        </p:nvSpPr>
        <p:spPr>
          <a:xfrm>
            <a:off x="3568538" y="2945871"/>
            <a:ext cx="2623500" cy="5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4" name="Google Shape;64;p13"/>
          <p:cNvSpPr txBox="1">
            <a:spLocks noGrp="1"/>
          </p:cNvSpPr>
          <p:nvPr>
            <p:ph type="subTitle" idx="15"/>
          </p:nvPr>
        </p:nvSpPr>
        <p:spPr>
          <a:xfrm>
            <a:off x="3568538" y="4090951"/>
            <a:ext cx="2623500" cy="5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71" name="Google Shape;71;p15"/>
          <p:cNvSpPr txBox="1">
            <a:spLocks noGrp="1"/>
          </p:cNvSpPr>
          <p:nvPr>
            <p:ph type="title"/>
          </p:nvPr>
        </p:nvSpPr>
        <p:spPr>
          <a:xfrm>
            <a:off x="5325525" y="681800"/>
            <a:ext cx="2974500" cy="636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5"/>
          <p:cNvSpPr txBox="1">
            <a:spLocks noGrp="1"/>
          </p:cNvSpPr>
          <p:nvPr>
            <p:ph type="subTitle" idx="1"/>
          </p:nvPr>
        </p:nvSpPr>
        <p:spPr>
          <a:xfrm>
            <a:off x="5325525" y="1318700"/>
            <a:ext cx="2974500" cy="91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3" name="Google Shape;73;p15"/>
          <p:cNvSpPr>
            <a:spLocks noGrp="1"/>
          </p:cNvSpPr>
          <p:nvPr>
            <p:ph type="pic" idx="2"/>
          </p:nvPr>
        </p:nvSpPr>
        <p:spPr>
          <a:xfrm>
            <a:off x="718950" y="528450"/>
            <a:ext cx="2366400" cy="4075500"/>
          </a:xfrm>
          <a:prstGeom prst="rect">
            <a:avLst/>
          </a:prstGeom>
          <a:noFill/>
          <a:ln w="9525" cap="flat" cmpd="sng">
            <a:solidFill>
              <a:schemeClr val="accent1"/>
            </a:solidFill>
            <a:prstDash val="solid"/>
            <a:round/>
            <a:headEnd type="none" w="sm" len="sm"/>
            <a:tailEnd type="none" w="sm" len="sm"/>
          </a:ln>
        </p:spPr>
      </p:sp>
      <p:sp>
        <p:nvSpPr>
          <p:cNvPr id="74" name="Google Shape;74;p15"/>
          <p:cNvSpPr>
            <a:spLocks noGrp="1"/>
          </p:cNvSpPr>
          <p:nvPr>
            <p:ph type="pic" idx="3"/>
          </p:nvPr>
        </p:nvSpPr>
        <p:spPr>
          <a:xfrm>
            <a:off x="3239650" y="2571975"/>
            <a:ext cx="5191200" cy="2032200"/>
          </a:xfrm>
          <a:prstGeom prst="rect">
            <a:avLst/>
          </a:prstGeom>
          <a:noFill/>
          <a:ln w="9525" cap="flat" cmpd="sng">
            <a:solidFill>
              <a:schemeClr val="accent1"/>
            </a:solidFill>
            <a:prstDash val="solid"/>
            <a:round/>
            <a:headEnd type="none" w="sm" len="sm"/>
            <a:tailEnd type="none" w="sm" len="sm"/>
          </a:ln>
        </p:spPr>
      </p:sp>
      <p:sp>
        <p:nvSpPr>
          <p:cNvPr id="75" name="Google Shape;75;p15"/>
          <p:cNvSpPr>
            <a:spLocks noGrp="1"/>
          </p:cNvSpPr>
          <p:nvPr>
            <p:ph type="pic" idx="4"/>
          </p:nvPr>
        </p:nvSpPr>
        <p:spPr>
          <a:xfrm>
            <a:off x="3239650" y="528450"/>
            <a:ext cx="1921200" cy="1921200"/>
          </a:xfrm>
          <a:prstGeom prst="rect">
            <a:avLst/>
          </a:prstGeom>
          <a:noFill/>
          <a:ln w="9525" cap="flat" cmpd="sng">
            <a:solidFill>
              <a:schemeClr val="accent1"/>
            </a:solidFill>
            <a:prstDash val="solid"/>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87" name="Google Shape;8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7"/>
          <p:cNvSpPr txBox="1">
            <a:spLocks noGrp="1"/>
          </p:cNvSpPr>
          <p:nvPr>
            <p:ph type="subTitle" idx="1"/>
          </p:nvPr>
        </p:nvSpPr>
        <p:spPr>
          <a:xfrm>
            <a:off x="1237475" y="1735625"/>
            <a:ext cx="32643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9" name="Google Shape;89;p17"/>
          <p:cNvSpPr txBox="1">
            <a:spLocks noGrp="1"/>
          </p:cNvSpPr>
          <p:nvPr>
            <p:ph type="subTitle" idx="2"/>
          </p:nvPr>
        </p:nvSpPr>
        <p:spPr>
          <a:xfrm>
            <a:off x="5180522" y="1735625"/>
            <a:ext cx="32643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7"/>
          <p:cNvSpPr txBox="1">
            <a:spLocks noGrp="1"/>
          </p:cNvSpPr>
          <p:nvPr>
            <p:ph type="subTitle" idx="3"/>
          </p:nvPr>
        </p:nvSpPr>
        <p:spPr>
          <a:xfrm>
            <a:off x="1237475" y="3396200"/>
            <a:ext cx="32643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1" name="Google Shape;91;p17"/>
          <p:cNvSpPr txBox="1">
            <a:spLocks noGrp="1"/>
          </p:cNvSpPr>
          <p:nvPr>
            <p:ph type="subTitle" idx="4"/>
          </p:nvPr>
        </p:nvSpPr>
        <p:spPr>
          <a:xfrm>
            <a:off x="5180522" y="3396200"/>
            <a:ext cx="3264300" cy="12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17"/>
          <p:cNvSpPr txBox="1">
            <a:spLocks noGrp="1"/>
          </p:cNvSpPr>
          <p:nvPr>
            <p:ph type="subTitle" idx="5"/>
          </p:nvPr>
        </p:nvSpPr>
        <p:spPr>
          <a:xfrm>
            <a:off x="1237476" y="1242775"/>
            <a:ext cx="32643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3" name="Google Shape;93;p17"/>
          <p:cNvSpPr txBox="1">
            <a:spLocks noGrp="1"/>
          </p:cNvSpPr>
          <p:nvPr>
            <p:ph type="subTitle" idx="6"/>
          </p:nvPr>
        </p:nvSpPr>
        <p:spPr>
          <a:xfrm>
            <a:off x="1237476" y="2903475"/>
            <a:ext cx="32643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 name="Google Shape;94;p17"/>
          <p:cNvSpPr txBox="1">
            <a:spLocks noGrp="1"/>
          </p:cNvSpPr>
          <p:nvPr>
            <p:ph type="subTitle" idx="7"/>
          </p:nvPr>
        </p:nvSpPr>
        <p:spPr>
          <a:xfrm>
            <a:off x="5180495" y="1242775"/>
            <a:ext cx="32643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7"/>
          <p:cNvSpPr txBox="1">
            <a:spLocks noGrp="1"/>
          </p:cNvSpPr>
          <p:nvPr>
            <p:ph type="subTitle" idx="8"/>
          </p:nvPr>
        </p:nvSpPr>
        <p:spPr>
          <a:xfrm>
            <a:off x="5180495" y="2903475"/>
            <a:ext cx="3264300" cy="55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100">
                <a:solidFill>
                  <a:schemeClr val="dk1"/>
                </a:solidFill>
                <a:latin typeface="Phudu SemiBold"/>
                <a:ea typeface="Phudu SemiBold"/>
                <a:cs typeface="Phudu SemiBold"/>
                <a:sym typeface="Phudu Semi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4"/>
        <p:cNvGrpSpPr/>
        <p:nvPr/>
      </p:nvGrpSpPr>
      <p:grpSpPr>
        <a:xfrm>
          <a:off x="0" y="0"/>
          <a:ext cx="0" cy="0"/>
          <a:chOff x="0" y="0"/>
          <a:chExt cx="0" cy="0"/>
        </a:xfrm>
      </p:grpSpPr>
      <p:pic>
        <p:nvPicPr>
          <p:cNvPr id="125" name="Google Shape;125;p21"/>
          <p:cNvPicPr preferRelativeResize="0"/>
          <p:nvPr/>
        </p:nvPicPr>
        <p:blipFill rotWithShape="1">
          <a:blip r:embed="rId2">
            <a:alphaModFix amt="15000"/>
          </a:blip>
          <a:srcRect/>
          <a:stretch/>
        </p:blipFill>
        <p:spPr>
          <a:xfrm>
            <a:off x="-25" y="0"/>
            <a:ext cx="9144000" cy="5143500"/>
          </a:xfrm>
          <a:prstGeom prst="rect">
            <a:avLst/>
          </a:prstGeom>
          <a:noFill/>
          <a:ln>
            <a:noFill/>
          </a:ln>
        </p:spPr>
      </p:pic>
      <p:pic>
        <p:nvPicPr>
          <p:cNvPr id="126" name="Google Shape;126;p21"/>
          <p:cNvPicPr preferRelativeResize="0"/>
          <p:nvPr/>
        </p:nvPicPr>
        <p:blipFill rotWithShape="1">
          <a:blip r:embed="rId3">
            <a:alphaModFix amt="50000"/>
          </a:blip>
          <a:srcRect l="3760" t="24024" r="-3759" b="35207"/>
          <a:stretch/>
        </p:blipFill>
        <p:spPr>
          <a:xfrm>
            <a:off x="609875" y="3147025"/>
            <a:ext cx="7924273" cy="1996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2">
            <a:alphaModFix amt="15000"/>
          </a:blip>
          <a:srcRect/>
          <a:stretch/>
        </p:blipFill>
        <p:spPr>
          <a:xfrm>
            <a:off x="-25" y="0"/>
            <a:ext cx="9144000" cy="5143500"/>
          </a:xfrm>
          <a:prstGeom prst="rect">
            <a:avLst/>
          </a:prstGeom>
          <a:noFill/>
          <a:ln>
            <a:noFill/>
          </a:ln>
        </p:spPr>
      </p:pic>
      <p:pic>
        <p:nvPicPr>
          <p:cNvPr id="129" name="Google Shape;129;p22"/>
          <p:cNvPicPr preferRelativeResize="0"/>
          <p:nvPr/>
        </p:nvPicPr>
        <p:blipFill rotWithShape="1">
          <a:blip r:embed="rId3">
            <a:alphaModFix amt="50000"/>
          </a:blip>
          <a:srcRect l="8470" t="8868" r="6314" b="8868"/>
          <a:stretch/>
        </p:blipFill>
        <p:spPr>
          <a:xfrm>
            <a:off x="7329275" y="1961425"/>
            <a:ext cx="3176325" cy="3733749"/>
          </a:xfrm>
          <a:prstGeom prst="rect">
            <a:avLst/>
          </a:prstGeom>
          <a:noFill/>
          <a:ln>
            <a:noFill/>
          </a:ln>
        </p:spPr>
      </p:pic>
      <p:pic>
        <p:nvPicPr>
          <p:cNvPr id="130" name="Google Shape;130;p22"/>
          <p:cNvPicPr preferRelativeResize="0"/>
          <p:nvPr/>
        </p:nvPicPr>
        <p:blipFill rotWithShape="1">
          <a:blip r:embed="rId3">
            <a:alphaModFix amt="50000"/>
          </a:blip>
          <a:srcRect l="8470" t="8868" r="6314" b="8868"/>
          <a:stretch/>
        </p:blipFill>
        <p:spPr>
          <a:xfrm>
            <a:off x="5562152" y="-1468637"/>
            <a:ext cx="3581850" cy="4210426"/>
          </a:xfrm>
          <a:prstGeom prst="rect">
            <a:avLst/>
          </a:prstGeom>
          <a:noFill/>
          <a:ln>
            <a:noFill/>
          </a:ln>
        </p:spPr>
      </p:pic>
      <p:pic>
        <p:nvPicPr>
          <p:cNvPr id="131" name="Google Shape;131;p22"/>
          <p:cNvPicPr preferRelativeResize="0"/>
          <p:nvPr/>
        </p:nvPicPr>
        <p:blipFill rotWithShape="1">
          <a:blip r:embed="rId3">
            <a:alphaModFix amt="50000"/>
          </a:blip>
          <a:srcRect l="8470" t="8868" r="6314" b="8868"/>
          <a:stretch/>
        </p:blipFill>
        <p:spPr>
          <a:xfrm flipH="1">
            <a:off x="-745802" y="0"/>
            <a:ext cx="2722026" cy="3199751"/>
          </a:xfrm>
          <a:prstGeom prst="rect">
            <a:avLst/>
          </a:prstGeom>
          <a:noFill/>
          <a:ln>
            <a:noFill/>
          </a:ln>
        </p:spPr>
      </p:pic>
      <p:pic>
        <p:nvPicPr>
          <p:cNvPr id="132" name="Google Shape;132;p22"/>
          <p:cNvPicPr preferRelativeResize="0"/>
          <p:nvPr/>
        </p:nvPicPr>
        <p:blipFill rotWithShape="1">
          <a:blip r:embed="rId3">
            <a:alphaModFix amt="50000"/>
          </a:blip>
          <a:srcRect l="8470" t="8868" r="6314" b="8868"/>
          <a:stretch/>
        </p:blipFill>
        <p:spPr>
          <a:xfrm flipH="1">
            <a:off x="-142575" y="2639638"/>
            <a:ext cx="3581850" cy="42104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302C-81AC-5244-84ED-44E404B94F9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3E63EC-A11C-4642-8E27-316460A90FB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FA7B666-D2CE-3048-8DAD-EE0442DF02C0}"/>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5" name="Footer Placeholder 4">
            <a:extLst>
              <a:ext uri="{FF2B5EF4-FFF2-40B4-BE49-F238E27FC236}">
                <a16:creationId xmlns:a16="http://schemas.microsoft.com/office/drawing/2014/main" id="{FBDCD21A-D5DC-054F-BEE7-EA571E395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31C1E-2E0B-A846-A06B-95DCF1F6F037}"/>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49510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68F3-7265-B04B-8D92-3E4C0968F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D176C-9504-D843-9B7A-896F25B454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364BF-C165-E34B-9044-35BDDF48521D}"/>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5" name="Footer Placeholder 4">
            <a:extLst>
              <a:ext uri="{FF2B5EF4-FFF2-40B4-BE49-F238E27FC236}">
                <a16:creationId xmlns:a16="http://schemas.microsoft.com/office/drawing/2014/main" id="{ABEEA7E7-2DAC-FF4A-A3BF-A809D2974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A8841-240C-8E4C-826B-D10C25F4949A}"/>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2805220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1136-62D6-3B49-9A6A-E92C27F619C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643BCD3-EBE8-5E45-9BD5-B583EE0008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7FF979-F385-D246-A06A-A4F6278AAC47}"/>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5" name="Footer Placeholder 4">
            <a:extLst>
              <a:ext uri="{FF2B5EF4-FFF2-40B4-BE49-F238E27FC236}">
                <a16:creationId xmlns:a16="http://schemas.microsoft.com/office/drawing/2014/main" id="{2ECC8665-D57F-034D-8C63-AD45DF1BB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8087E-DF66-5948-A330-0F6788B3F10B}"/>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3068135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5986-D233-8745-946B-71A1C3339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82731-69D9-0E4A-B25F-5B2AC5D5234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7A453A-B09D-C048-9C39-372F96B9D5D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2FFD5-3A75-B440-9389-C67E53A59CB6}"/>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6" name="Footer Placeholder 5">
            <a:extLst>
              <a:ext uri="{FF2B5EF4-FFF2-40B4-BE49-F238E27FC236}">
                <a16:creationId xmlns:a16="http://schemas.microsoft.com/office/drawing/2014/main" id="{D11F8534-C31E-6C47-8BDB-2A243BF2D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03D40-1640-D544-A2DC-2CFBE0E60284}"/>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119774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14" name="Google Shape;14;p3"/>
          <p:cNvSpPr txBox="1">
            <a:spLocks noGrp="1"/>
          </p:cNvSpPr>
          <p:nvPr>
            <p:ph type="title"/>
          </p:nvPr>
        </p:nvSpPr>
        <p:spPr>
          <a:xfrm>
            <a:off x="3169437" y="1309100"/>
            <a:ext cx="4222500" cy="1626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752063" y="1582492"/>
            <a:ext cx="1266000" cy="11208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2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843C-789D-844B-A5EF-F3845ACE763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1C0F5E-678F-E94D-8E90-E1CAB160459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5F837-9BB9-8B42-B805-37329182D9B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C8407-ABBC-0148-9041-AC3A2939782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8B3FA-C2A7-484F-A749-0531A16B8C0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BAACC6-A516-6045-AD02-E556C6EBED6D}"/>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8" name="Footer Placeholder 7">
            <a:extLst>
              <a:ext uri="{FF2B5EF4-FFF2-40B4-BE49-F238E27FC236}">
                <a16:creationId xmlns:a16="http://schemas.microsoft.com/office/drawing/2014/main" id="{6DBBE5C1-6494-9B47-8A33-848285193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125D45-0808-AA4C-A9EE-42852FFD0487}"/>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1193479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82688-2602-6341-AD28-53EF6BEF9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DAA488-9031-BC43-8013-E6848201D972}"/>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4" name="Footer Placeholder 3">
            <a:extLst>
              <a:ext uri="{FF2B5EF4-FFF2-40B4-BE49-F238E27FC236}">
                <a16:creationId xmlns:a16="http://schemas.microsoft.com/office/drawing/2014/main" id="{EDFDE454-1D48-D14C-A46C-ACF517322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598E19-2AA2-4F45-AD91-188B8CD8C668}"/>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1657534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419150-F4A6-7C45-8012-8E3E5CE95FF8}"/>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3" name="Footer Placeholder 2">
            <a:extLst>
              <a:ext uri="{FF2B5EF4-FFF2-40B4-BE49-F238E27FC236}">
                <a16:creationId xmlns:a16="http://schemas.microsoft.com/office/drawing/2014/main" id="{03F843CD-C65C-2945-9D4B-FD0F61DAD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34E2C1-A488-6E44-8208-090B78096B0D}"/>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792687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9F09-B52E-2B4D-A57D-CF82AACFB4F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CB57320-1D80-FD49-95A6-B3F78BB2BE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1F4DA5-BD90-CC49-8F30-F28A059AE2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05F9A2-7EBE-114E-997F-D4A5FF323ACB}"/>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6" name="Footer Placeholder 5">
            <a:extLst>
              <a:ext uri="{FF2B5EF4-FFF2-40B4-BE49-F238E27FC236}">
                <a16:creationId xmlns:a16="http://schemas.microsoft.com/office/drawing/2014/main" id="{6E52B681-1E6B-0747-AE8C-509D92E98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2423F-B7EF-C545-8D9C-CC6A24051E9C}"/>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188921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1963-1135-1B4F-8998-07C22DB4EB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40E21C-8D15-D64C-B54B-96F4C782361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0B84A6-59A5-0C41-87C7-6FFE731CFD9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F32E56-8DBB-C041-AD89-AD272CE41AE4}"/>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6" name="Footer Placeholder 5">
            <a:extLst>
              <a:ext uri="{FF2B5EF4-FFF2-40B4-BE49-F238E27FC236}">
                <a16:creationId xmlns:a16="http://schemas.microsoft.com/office/drawing/2014/main" id="{662BDB7F-304B-FB4C-959D-EC53E4F93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5C75F-A5E0-E248-88A8-653F02C59BE4}"/>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3591770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C19B-29EA-1C4B-A440-A15CBBF6C5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64BD72-2556-3847-AEB3-D4C6BBC11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6A929-0499-D149-98A2-CE8D891F51E2}"/>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5" name="Footer Placeholder 4">
            <a:extLst>
              <a:ext uri="{FF2B5EF4-FFF2-40B4-BE49-F238E27FC236}">
                <a16:creationId xmlns:a16="http://schemas.microsoft.com/office/drawing/2014/main" id="{F5156382-52C0-F34F-AB40-A2F441975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695A1-6908-5341-A80E-B26255B72711}"/>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3979226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01030-C0DC-A344-B971-5310518AC38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DF8FA-51DE-1247-9804-2A65B20EE75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46635-AC38-2D49-89B3-18DB1E35CA18}"/>
              </a:ext>
            </a:extLst>
          </p:cNvPr>
          <p:cNvSpPr>
            <a:spLocks noGrp="1"/>
          </p:cNvSpPr>
          <p:nvPr>
            <p:ph type="dt" sz="half" idx="10"/>
          </p:nvPr>
        </p:nvSpPr>
        <p:spPr/>
        <p:txBody>
          <a:bodyPr/>
          <a:lstStyle/>
          <a:p>
            <a:fld id="{D419F6FF-D573-4847-8452-BC6002AC2781}" type="datetimeFigureOut">
              <a:rPr lang="en-US" smtClean="0"/>
              <a:t>1/30/2024</a:t>
            </a:fld>
            <a:endParaRPr lang="en-US"/>
          </a:p>
        </p:txBody>
      </p:sp>
      <p:sp>
        <p:nvSpPr>
          <p:cNvPr id="5" name="Footer Placeholder 4">
            <a:extLst>
              <a:ext uri="{FF2B5EF4-FFF2-40B4-BE49-F238E27FC236}">
                <a16:creationId xmlns:a16="http://schemas.microsoft.com/office/drawing/2014/main" id="{DC982148-BD5F-2648-9D77-D5A1DE7A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54B34-B01D-7045-8BC9-00077B0D770D}"/>
              </a:ext>
            </a:extLst>
          </p:cNvPr>
          <p:cNvSpPr>
            <a:spLocks noGrp="1"/>
          </p:cNvSpPr>
          <p:nvPr>
            <p:ph type="sldNum" sz="quarter" idx="12"/>
          </p:nvPr>
        </p:nvSpPr>
        <p:spPr/>
        <p:txBody>
          <a:bodyPr/>
          <a:lstStyle/>
          <a:p>
            <a:fld id="{D0B936C2-C773-8A47-94CE-A2537B45D4E4}" type="slidenum">
              <a:rPr lang="en-US" smtClean="0"/>
              <a:t>‹#›</a:t>
            </a:fld>
            <a:endParaRPr lang="en-US"/>
          </a:p>
        </p:txBody>
      </p:sp>
    </p:spTree>
    <p:extLst>
      <p:ext uri="{BB962C8B-B14F-4D97-AF65-F5344CB8AC3E}">
        <p14:creationId xmlns:p14="http://schemas.microsoft.com/office/powerpoint/2010/main" val="29117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pic>
        <p:nvPicPr>
          <p:cNvPr id="17" name="Google Shape;17;p4"/>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18" name="Google Shape;1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Phudu SemiBold"/>
              <a:buNone/>
              <a:defRPr b="0">
                <a:latin typeface="Phudu SemiBold"/>
                <a:ea typeface="Phudu SemiBold"/>
                <a:cs typeface="Phudu SemiBold"/>
                <a:sym typeface="Phudu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720000" y="1215751"/>
            <a:ext cx="7704000" cy="4968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29" name="Google Shape;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pic>
        <p:nvPicPr>
          <p:cNvPr id="31" name="Google Shape;31;p7"/>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32" name="Google Shape;32;p7"/>
          <p:cNvSpPr txBox="1">
            <a:spLocks noGrp="1"/>
          </p:cNvSpPr>
          <p:nvPr>
            <p:ph type="title"/>
          </p:nvPr>
        </p:nvSpPr>
        <p:spPr>
          <a:xfrm>
            <a:off x="4135975" y="1028550"/>
            <a:ext cx="3254400" cy="1151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7"/>
          <p:cNvSpPr txBox="1">
            <a:spLocks noGrp="1"/>
          </p:cNvSpPr>
          <p:nvPr>
            <p:ph type="subTitle" idx="1"/>
          </p:nvPr>
        </p:nvSpPr>
        <p:spPr>
          <a:xfrm>
            <a:off x="4135975" y="23057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200"/>
              <a:buFont typeface="Open Sans"/>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34" name="Google Shape;34;p7"/>
          <p:cNvSpPr>
            <a:spLocks noGrp="1"/>
          </p:cNvSpPr>
          <p:nvPr>
            <p:ph type="pic" idx="2"/>
          </p:nvPr>
        </p:nvSpPr>
        <p:spPr>
          <a:xfrm>
            <a:off x="1034025" y="539550"/>
            <a:ext cx="2709300" cy="4064400"/>
          </a:xfrm>
          <a:prstGeom prst="rect">
            <a:avLst/>
          </a:prstGeom>
          <a:noFill/>
          <a:ln w="9525" cap="flat" cmpd="sng">
            <a:solidFill>
              <a:schemeClr val="accent1"/>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37" name="Google Shape;3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40" name="Google Shape;4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a:spLocks noGrp="1"/>
          </p:cNvSpPr>
          <p:nvPr>
            <p:ph type="pic" idx="2"/>
          </p:nvPr>
        </p:nvSpPr>
        <p:spPr>
          <a:xfrm>
            <a:off x="0" y="0"/>
            <a:ext cx="9144000" cy="5143500"/>
          </a:xfrm>
          <a:prstGeom prst="rect">
            <a:avLst/>
          </a:prstGeom>
          <a:noFill/>
          <a:ln>
            <a:noFill/>
          </a:ln>
        </p:spPr>
      </p:sp>
      <p:sp>
        <p:nvSpPr>
          <p:cNvPr id="44" name="Google Shape;44;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pic>
        <p:nvPicPr>
          <p:cNvPr id="46" name="Google Shape;46;p11"/>
          <p:cNvPicPr preferRelativeResize="0"/>
          <p:nvPr/>
        </p:nvPicPr>
        <p:blipFill rotWithShape="1">
          <a:blip r:embed="rId2">
            <a:alphaModFix amt="15000"/>
          </a:blip>
          <a:srcRect/>
          <a:stretch/>
        </p:blipFill>
        <p:spPr>
          <a:xfrm>
            <a:off x="-25" y="0"/>
            <a:ext cx="9144000" cy="5143500"/>
          </a:xfrm>
          <a:prstGeom prst="rect">
            <a:avLst/>
          </a:prstGeom>
          <a:noFill/>
          <a:ln>
            <a:noFill/>
          </a:ln>
        </p:spPr>
      </p:pic>
      <p:sp>
        <p:nvSpPr>
          <p:cNvPr id="47" name="Google Shape;47;p11"/>
          <p:cNvSpPr txBox="1">
            <a:spLocks noGrp="1"/>
          </p:cNvSpPr>
          <p:nvPr>
            <p:ph type="title" hasCustomPrompt="1"/>
          </p:nvPr>
        </p:nvSpPr>
        <p:spPr>
          <a:xfrm>
            <a:off x="1284000" y="1732888"/>
            <a:ext cx="6576000" cy="1047900"/>
          </a:xfrm>
          <a:prstGeom prst="rect">
            <a:avLst/>
          </a:prstGeom>
          <a:solidFill>
            <a:schemeClr val="accent1"/>
          </a:solidFill>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1284000" y="2913513"/>
            <a:ext cx="6576000" cy="4971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hudu"/>
              <a:buNone/>
              <a:defRPr sz="3000" b="1">
                <a:solidFill>
                  <a:schemeClr val="dk1"/>
                </a:solidFill>
                <a:latin typeface="Phudu"/>
                <a:ea typeface="Phudu"/>
                <a:cs typeface="Phudu"/>
                <a:sym typeface="Phudu"/>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1pPr>
            <a:lvl2pPr marL="914400" lvl="1"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2pPr>
            <a:lvl3pPr marL="1371600" lvl="2"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3pPr>
            <a:lvl4pPr marL="1828800" lvl="3"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4pPr>
            <a:lvl5pPr marL="2286000" lvl="4"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5pPr>
            <a:lvl6pPr marL="2743200" lvl="5"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6pPr>
            <a:lvl7pPr marL="3200400" lvl="6"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7pPr>
            <a:lvl8pPr marL="3657600" lvl="7"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8pPr>
            <a:lvl9pPr marL="4114800" lvl="8" indent="-304800">
              <a:lnSpc>
                <a:spcPct val="100000"/>
              </a:lnSpc>
              <a:spcBef>
                <a:spcPts val="0"/>
              </a:spcBef>
              <a:spcAft>
                <a:spcPts val="0"/>
              </a:spcAft>
              <a:buClr>
                <a:schemeClr val="dk1"/>
              </a:buClr>
              <a:buSzPts val="1200"/>
              <a:buFont typeface="Chakra Petch"/>
              <a:buChar char="■"/>
              <a:defRPr sz="1200">
                <a:solidFill>
                  <a:schemeClr val="dk1"/>
                </a:solidFill>
                <a:latin typeface="Chakra Petch"/>
                <a:ea typeface="Chakra Petch"/>
                <a:cs typeface="Chakra Petch"/>
                <a:sym typeface="Chakra Petc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7" r:id="rId14"/>
    <p:sldLayoutId id="214748366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686E76-F7C1-C844-8EDB-B47180FE55D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6A48BD-46EB-ED44-851B-A8D50320561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BA7B9-32BB-104B-AF02-4355242E3CC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1" i="0">
                <a:solidFill>
                  <a:schemeClr val="tx1">
                    <a:tint val="75000"/>
                  </a:schemeClr>
                </a:solidFill>
                <a:latin typeface="Open Sans Semibold" panose="020B0606030504020204" pitchFamily="34" charset="0"/>
              </a:defRPr>
            </a:lvl1pPr>
          </a:lstStyle>
          <a:p>
            <a:fld id="{D419F6FF-D573-4847-8452-BC6002AC2781}" type="datetimeFigureOut">
              <a:rPr lang="en-US" smtClean="0"/>
              <a:pPr/>
              <a:t>1/30/2024</a:t>
            </a:fld>
            <a:endParaRPr lang="en-US"/>
          </a:p>
        </p:txBody>
      </p:sp>
      <p:sp>
        <p:nvSpPr>
          <p:cNvPr id="5" name="Footer Placeholder 4">
            <a:extLst>
              <a:ext uri="{FF2B5EF4-FFF2-40B4-BE49-F238E27FC236}">
                <a16:creationId xmlns:a16="http://schemas.microsoft.com/office/drawing/2014/main" id="{D40772F9-0CFA-DF4B-BB76-3AEFB30C488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1" i="0">
                <a:solidFill>
                  <a:schemeClr val="tx1">
                    <a:tint val="75000"/>
                  </a:schemeClr>
                </a:solidFill>
                <a:latin typeface="Open Sans Semibold"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4D1565CE-D7F1-654E-8FE4-4B8953FD49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1" i="0">
                <a:solidFill>
                  <a:schemeClr val="tx1">
                    <a:tint val="75000"/>
                  </a:schemeClr>
                </a:solidFill>
                <a:latin typeface="Open Sans Semibold" panose="020B0606030504020204" pitchFamily="34" charset="0"/>
              </a:defRPr>
            </a:lvl1pPr>
          </a:lstStyle>
          <a:p>
            <a:fld id="{D0B936C2-C773-8A47-94CE-A2537B45D4E4}" type="slidenum">
              <a:rPr lang="en-US" smtClean="0"/>
              <a:pPr/>
              <a:t>‹#›</a:t>
            </a:fld>
            <a:endParaRPr lang="en-US"/>
          </a:p>
        </p:txBody>
      </p:sp>
    </p:spTree>
    <p:extLst>
      <p:ext uri="{BB962C8B-B14F-4D97-AF65-F5344CB8AC3E}">
        <p14:creationId xmlns:p14="http://schemas.microsoft.com/office/powerpoint/2010/main" val="2251130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b="0" i="0" kern="1200">
          <a:solidFill>
            <a:schemeClr val="tx1"/>
          </a:solidFill>
          <a:latin typeface="Museo Slab 500" panose="02000000000000000000"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Open Sans Semibold" panose="020B0606030504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Open Sans Semibold" panose="020B0606030504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Open Sans Semibold" panose="020B0606030504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Open Sans Semibold" panose="020B0606030504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Open Sans Semibold" panose="020B06060305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19.xml"/><Relationship Id="rId3" Type="http://schemas.openxmlformats.org/officeDocument/2006/relationships/slide" Target="slide13.xml"/><Relationship Id="rId7" Type="http://schemas.openxmlformats.org/officeDocument/2006/relationships/slide" Target="slide14.xml"/><Relationship Id="rId12" Type="http://schemas.openxmlformats.org/officeDocument/2006/relationships/slide" Target="slide16.xml"/><Relationship Id="rId2" Type="http://schemas.openxmlformats.org/officeDocument/2006/relationships/notesSlide" Target="../notesSlides/notesSlide11.xml"/><Relationship Id="rId16" Type="http://schemas.openxmlformats.org/officeDocument/2006/relationships/slide" Target="slide24.xml"/><Relationship Id="rId1" Type="http://schemas.openxmlformats.org/officeDocument/2006/relationships/slideLayout" Target="../slideLayouts/slideLayout11.xml"/><Relationship Id="rId6" Type="http://schemas.openxmlformats.org/officeDocument/2006/relationships/slide" Target="slide23.xml"/><Relationship Id="rId11" Type="http://schemas.openxmlformats.org/officeDocument/2006/relationships/slide" Target="slide15.xml"/><Relationship Id="rId5" Type="http://schemas.openxmlformats.org/officeDocument/2006/relationships/slide" Target="slide20.xml"/><Relationship Id="rId15" Type="http://schemas.openxmlformats.org/officeDocument/2006/relationships/slide" Target="slide26.xml"/><Relationship Id="rId10" Type="http://schemas.openxmlformats.org/officeDocument/2006/relationships/slide" Target="slide25.xml"/><Relationship Id="rId4" Type="http://schemas.openxmlformats.org/officeDocument/2006/relationships/slide" Target="slide17.xml"/><Relationship Id="rId9" Type="http://schemas.openxmlformats.org/officeDocument/2006/relationships/slide" Target="slide21.xml"/><Relationship Id="rId14" Type="http://schemas.openxmlformats.org/officeDocument/2006/relationships/slide" Target="slide22.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slideLayout" Target="../slideLayouts/slideLayout16.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vimeo.com/901232023?share=copy"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imeo.com/899952469/ef008a6d66?share=copy"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0659"/>
        </a:solidFill>
        <a:effectLst/>
      </p:bgPr>
    </p:bg>
    <p:spTree>
      <p:nvGrpSpPr>
        <p:cNvPr id="1" name="Shape 142"/>
        <p:cNvGrpSpPr/>
        <p:nvPr/>
      </p:nvGrpSpPr>
      <p:grpSpPr>
        <a:xfrm>
          <a:off x="0" y="0"/>
          <a:ext cx="0" cy="0"/>
          <a:chOff x="0" y="0"/>
          <a:chExt cx="0" cy="0"/>
        </a:xfrm>
      </p:grpSpPr>
      <p:sp>
        <p:nvSpPr>
          <p:cNvPr id="144" name="Google Shape;144;p26"/>
          <p:cNvSpPr txBox="1">
            <a:spLocks noGrp="1"/>
          </p:cNvSpPr>
          <p:nvPr>
            <p:ph type="subTitle" idx="1"/>
          </p:nvPr>
        </p:nvSpPr>
        <p:spPr>
          <a:xfrm>
            <a:off x="1706857" y="3652750"/>
            <a:ext cx="5730300" cy="475800"/>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bg1"/>
                </a:solidFill>
                <a:latin typeface="+mn-lt"/>
              </a:rPr>
              <a:t>Communities of Practice</a:t>
            </a:r>
            <a:endParaRPr sz="1800" b="1" dirty="0">
              <a:solidFill>
                <a:schemeClr val="bg1"/>
              </a:solidFill>
              <a:latin typeface="+mn-lt"/>
            </a:endParaRPr>
          </a:p>
        </p:txBody>
      </p:sp>
      <p:sp>
        <p:nvSpPr>
          <p:cNvPr id="146" name="Google Shape;146;p26"/>
          <p:cNvSpPr txBox="1">
            <a:spLocks noGrp="1"/>
          </p:cNvSpPr>
          <p:nvPr>
            <p:ph type="ctrTitle"/>
          </p:nvPr>
        </p:nvSpPr>
        <p:spPr>
          <a:xfrm>
            <a:off x="673278" y="801126"/>
            <a:ext cx="7833908" cy="263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solidFill>
                  <a:schemeClr val="accent6"/>
                </a:solidFill>
                <a:latin typeface="+mn-lt"/>
              </a:rPr>
              <a:t>Community Leader</a:t>
            </a:r>
            <a:br>
              <a:rPr lang="en" sz="6200">
                <a:solidFill>
                  <a:schemeClr val="accent6"/>
                </a:solidFill>
                <a:latin typeface="+mn-lt"/>
              </a:rPr>
            </a:br>
            <a:r>
              <a:rPr lang="en" sz="6200">
                <a:solidFill>
                  <a:schemeClr val="accent6"/>
                </a:solidFill>
                <a:latin typeface="+mn-lt"/>
              </a:rPr>
              <a:t>Information Session</a:t>
            </a:r>
            <a:endParaRPr sz="4600">
              <a:solidFill>
                <a:schemeClr val="accent6"/>
              </a:solidFill>
              <a:latin typeface="+mn-lt"/>
            </a:endParaRPr>
          </a:p>
        </p:txBody>
      </p:sp>
      <p:sp>
        <p:nvSpPr>
          <p:cNvPr id="3" name="Rectangle 2">
            <a:extLst>
              <a:ext uri="{FF2B5EF4-FFF2-40B4-BE49-F238E27FC236}">
                <a16:creationId xmlns:a16="http://schemas.microsoft.com/office/drawing/2014/main" id="{F91B1C46-2665-2332-A5CC-A4839ABE83B3}"/>
              </a:ext>
            </a:extLst>
          </p:cNvPr>
          <p:cNvSpPr/>
          <p:nvPr/>
        </p:nvSpPr>
        <p:spPr>
          <a:xfrm>
            <a:off x="3224893" y="689667"/>
            <a:ext cx="2587804" cy="593248"/>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 dark&#10;&#10;Description automatically generated">
            <a:extLst>
              <a:ext uri="{FF2B5EF4-FFF2-40B4-BE49-F238E27FC236}">
                <a16:creationId xmlns:a16="http://schemas.microsoft.com/office/drawing/2014/main" id="{D8B7100B-777B-F87E-D50F-EF7574B52F89}"/>
              </a:ext>
            </a:extLst>
          </p:cNvPr>
          <p:cNvPicPr>
            <a:picLocks noChangeAspect="1"/>
          </p:cNvPicPr>
          <p:nvPr/>
        </p:nvPicPr>
        <p:blipFill>
          <a:blip r:embed="rId5"/>
          <a:stretch>
            <a:fillRect/>
          </a:stretch>
        </p:blipFill>
        <p:spPr>
          <a:xfrm>
            <a:off x="3381563" y="752142"/>
            <a:ext cx="2168050" cy="481789"/>
          </a:xfrm>
          <a:prstGeom prst="rect">
            <a:avLst/>
          </a:prstGeom>
        </p:spPr>
      </p:pic>
      <p:pic>
        <p:nvPicPr>
          <p:cNvPr id="25" name="Audio 24">
            <a:hlinkClick r:id="" action="ppaction://media"/>
            <a:extLst>
              <a:ext uri="{FF2B5EF4-FFF2-40B4-BE49-F238E27FC236}">
                <a16:creationId xmlns:a16="http://schemas.microsoft.com/office/drawing/2014/main" id="{77865E77-3C3C-82ED-6110-9055810D1B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333"/>
    </mc:Choice>
    <mc:Fallback xmlns="">
      <p:transition spd="slow" advTm="4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0"/>
          <p:cNvSpPr txBox="1">
            <a:spLocks noGrp="1"/>
          </p:cNvSpPr>
          <p:nvPr>
            <p:ph type="title"/>
          </p:nvPr>
        </p:nvSpPr>
        <p:spPr>
          <a:xfrm>
            <a:off x="713125" y="231595"/>
            <a:ext cx="8673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j-lt"/>
              </a:rPr>
              <a:t>Community Leader Application Timeline</a:t>
            </a:r>
            <a:endParaRPr>
              <a:latin typeface="+mj-lt"/>
            </a:endParaRPr>
          </a:p>
        </p:txBody>
      </p:sp>
      <p:sp>
        <p:nvSpPr>
          <p:cNvPr id="308" name="Google Shape;308;p40"/>
          <p:cNvSpPr txBox="1"/>
          <p:nvPr/>
        </p:nvSpPr>
        <p:spPr>
          <a:xfrm flipH="1">
            <a:off x="713125" y="1862575"/>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Learn more about being a Community of </a:t>
            </a:r>
          </a:p>
          <a:p>
            <a:pPr marL="0" lvl="0" indent="0" algn="ctr" rtl="0">
              <a:spcBef>
                <a:spcPts val="0"/>
              </a:spcBef>
              <a:spcAft>
                <a:spcPts val="0"/>
              </a:spcAft>
              <a:buNone/>
            </a:pPr>
            <a:r>
              <a:rPr lang="en" sz="1200">
                <a:solidFill>
                  <a:schemeClr val="dk1"/>
                </a:solidFill>
                <a:latin typeface="+mn-lt"/>
                <a:ea typeface="Chakra Petch"/>
                <a:cs typeface="Chakra Petch"/>
                <a:sym typeface="Chakra Petch"/>
              </a:rPr>
              <a:t>Pratice Leader</a:t>
            </a:r>
            <a:endParaRPr sz="1200">
              <a:solidFill>
                <a:schemeClr val="dk1"/>
              </a:solidFill>
              <a:latin typeface="+mn-lt"/>
              <a:ea typeface="Chakra Petch"/>
              <a:cs typeface="Chakra Petch"/>
              <a:sym typeface="Chakra Petch"/>
            </a:endParaRPr>
          </a:p>
        </p:txBody>
      </p:sp>
      <p:sp>
        <p:nvSpPr>
          <p:cNvPr id="309" name="Google Shape;309;p40"/>
          <p:cNvSpPr txBox="1"/>
          <p:nvPr/>
        </p:nvSpPr>
        <p:spPr>
          <a:xfrm flipH="1">
            <a:off x="2677025" y="1862575"/>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Applications Open</a:t>
            </a:r>
          </a:p>
          <a:p>
            <a:pPr marL="0" lvl="0" indent="0" algn="ctr" rtl="0">
              <a:spcBef>
                <a:spcPts val="0"/>
              </a:spcBef>
              <a:spcAft>
                <a:spcPts val="0"/>
              </a:spcAft>
              <a:buNone/>
            </a:pPr>
            <a:endParaRPr sz="1200">
              <a:solidFill>
                <a:schemeClr val="dk1"/>
              </a:solidFill>
              <a:latin typeface="Chakra Petch"/>
              <a:ea typeface="Chakra Petch"/>
              <a:cs typeface="Chakra Petch"/>
              <a:sym typeface="Chakra Petch"/>
            </a:endParaRPr>
          </a:p>
        </p:txBody>
      </p:sp>
      <p:sp>
        <p:nvSpPr>
          <p:cNvPr id="310" name="Google Shape;310;p40"/>
          <p:cNvSpPr txBox="1"/>
          <p:nvPr/>
        </p:nvSpPr>
        <p:spPr>
          <a:xfrm flipH="1">
            <a:off x="4640925" y="1862575"/>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Applications Close</a:t>
            </a:r>
            <a:endParaRPr sz="1200">
              <a:solidFill>
                <a:schemeClr val="dk1"/>
              </a:solidFill>
              <a:latin typeface="+mn-lt"/>
              <a:ea typeface="Chakra Petch"/>
              <a:cs typeface="Chakra Petch"/>
              <a:sym typeface="Chakra Petch"/>
            </a:endParaRPr>
          </a:p>
        </p:txBody>
      </p:sp>
      <p:sp>
        <p:nvSpPr>
          <p:cNvPr id="311" name="Google Shape;311;p40"/>
          <p:cNvSpPr txBox="1"/>
          <p:nvPr/>
        </p:nvSpPr>
        <p:spPr>
          <a:xfrm flipH="1">
            <a:off x="6604825" y="1862575"/>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Chakra Petch"/>
                <a:ea typeface="Chakra Petch"/>
                <a:cs typeface="Chakra Petch"/>
                <a:sym typeface="Chakra Petch"/>
              </a:rPr>
              <a:t>Interviews</a:t>
            </a:r>
            <a:endParaRPr sz="1200">
              <a:solidFill>
                <a:schemeClr val="dk1"/>
              </a:solidFill>
              <a:latin typeface="Chakra Petch"/>
              <a:ea typeface="Chakra Petch"/>
              <a:cs typeface="Chakra Petch"/>
              <a:sym typeface="Chakra Petch"/>
            </a:endParaRPr>
          </a:p>
        </p:txBody>
      </p:sp>
      <p:cxnSp>
        <p:nvCxnSpPr>
          <p:cNvPr id="312" name="Google Shape;312;p40"/>
          <p:cNvCxnSpPr>
            <a:stCxn id="313" idx="1"/>
            <a:endCxn id="314" idx="3"/>
          </p:cNvCxnSpPr>
          <p:nvPr/>
        </p:nvCxnSpPr>
        <p:spPr>
          <a:xfrm>
            <a:off x="1898125" y="1409732"/>
            <a:ext cx="1406100" cy="0"/>
          </a:xfrm>
          <a:prstGeom prst="straightConnector1">
            <a:avLst/>
          </a:prstGeom>
          <a:noFill/>
          <a:ln w="9525" cap="flat" cmpd="sng">
            <a:solidFill>
              <a:schemeClr val="accent1"/>
            </a:solidFill>
            <a:prstDash val="solid"/>
            <a:round/>
            <a:headEnd type="none" w="med" len="med"/>
            <a:tailEnd type="none" w="med" len="med"/>
          </a:ln>
        </p:spPr>
      </p:cxnSp>
      <p:cxnSp>
        <p:nvCxnSpPr>
          <p:cNvPr id="315" name="Google Shape;315;p40"/>
          <p:cNvCxnSpPr>
            <a:stCxn id="314" idx="1"/>
            <a:endCxn id="316" idx="3"/>
          </p:cNvCxnSpPr>
          <p:nvPr/>
        </p:nvCxnSpPr>
        <p:spPr>
          <a:xfrm>
            <a:off x="3862025" y="1409732"/>
            <a:ext cx="1406100" cy="0"/>
          </a:xfrm>
          <a:prstGeom prst="straightConnector1">
            <a:avLst/>
          </a:prstGeom>
          <a:noFill/>
          <a:ln w="9525" cap="flat" cmpd="sng">
            <a:solidFill>
              <a:schemeClr val="accent1"/>
            </a:solidFill>
            <a:prstDash val="solid"/>
            <a:round/>
            <a:headEnd type="none" w="med" len="med"/>
            <a:tailEnd type="none" w="med" len="med"/>
          </a:ln>
        </p:spPr>
      </p:cxnSp>
      <p:cxnSp>
        <p:nvCxnSpPr>
          <p:cNvPr id="317" name="Google Shape;317;p40"/>
          <p:cNvCxnSpPr/>
          <p:nvPr/>
        </p:nvCxnSpPr>
        <p:spPr>
          <a:xfrm>
            <a:off x="5635325" y="1526100"/>
            <a:ext cx="1787400" cy="0"/>
          </a:xfrm>
          <a:prstGeom prst="straightConnector1">
            <a:avLst/>
          </a:prstGeom>
          <a:noFill/>
          <a:ln w="9525" cap="flat" cmpd="sng">
            <a:solidFill>
              <a:schemeClr val="accent1"/>
            </a:solidFill>
            <a:prstDash val="solid"/>
            <a:round/>
            <a:headEnd type="none" w="med" len="med"/>
            <a:tailEnd type="none" w="med" len="med"/>
          </a:ln>
        </p:spPr>
      </p:cxnSp>
      <p:cxnSp>
        <p:nvCxnSpPr>
          <p:cNvPr id="318" name="Google Shape;318;p40"/>
          <p:cNvCxnSpPr>
            <a:cxnSpLocks/>
            <a:stCxn id="313" idx="2"/>
            <a:endCxn id="308" idx="0"/>
          </p:cNvCxnSpPr>
          <p:nvPr/>
        </p:nvCxnSpPr>
        <p:spPr>
          <a:xfrm>
            <a:off x="1619275" y="1688582"/>
            <a:ext cx="0" cy="174000"/>
          </a:xfrm>
          <a:prstGeom prst="straightConnector1">
            <a:avLst/>
          </a:prstGeom>
          <a:noFill/>
          <a:ln w="9525" cap="flat" cmpd="sng">
            <a:solidFill>
              <a:schemeClr val="accent1"/>
            </a:solidFill>
            <a:prstDash val="solid"/>
            <a:round/>
            <a:headEnd type="none" w="med" len="med"/>
            <a:tailEnd type="none" w="med" len="med"/>
          </a:ln>
        </p:spPr>
      </p:cxnSp>
      <p:cxnSp>
        <p:nvCxnSpPr>
          <p:cNvPr id="319" name="Google Shape;319;p40"/>
          <p:cNvCxnSpPr>
            <a:stCxn id="314" idx="2"/>
            <a:endCxn id="309" idx="0"/>
          </p:cNvCxnSpPr>
          <p:nvPr/>
        </p:nvCxnSpPr>
        <p:spPr>
          <a:xfrm>
            <a:off x="3583175" y="1688582"/>
            <a:ext cx="0" cy="174000"/>
          </a:xfrm>
          <a:prstGeom prst="straightConnector1">
            <a:avLst/>
          </a:prstGeom>
          <a:noFill/>
          <a:ln w="9525" cap="flat" cmpd="sng">
            <a:solidFill>
              <a:schemeClr val="accent1"/>
            </a:solidFill>
            <a:prstDash val="solid"/>
            <a:round/>
            <a:headEnd type="none" w="med" len="med"/>
            <a:tailEnd type="none" w="med" len="med"/>
          </a:ln>
        </p:spPr>
      </p:cxnSp>
      <p:cxnSp>
        <p:nvCxnSpPr>
          <p:cNvPr id="320" name="Google Shape;320;p40"/>
          <p:cNvCxnSpPr>
            <a:stCxn id="316" idx="2"/>
            <a:endCxn id="310" idx="0"/>
          </p:cNvCxnSpPr>
          <p:nvPr/>
        </p:nvCxnSpPr>
        <p:spPr>
          <a:xfrm>
            <a:off x="5547075" y="1688582"/>
            <a:ext cx="0" cy="174000"/>
          </a:xfrm>
          <a:prstGeom prst="straightConnector1">
            <a:avLst/>
          </a:prstGeom>
          <a:noFill/>
          <a:ln w="9525" cap="flat" cmpd="sng">
            <a:solidFill>
              <a:schemeClr val="accent1"/>
            </a:solidFill>
            <a:prstDash val="solid"/>
            <a:round/>
            <a:headEnd type="none" w="med" len="med"/>
            <a:tailEnd type="none" w="med" len="med"/>
          </a:ln>
        </p:spPr>
      </p:cxnSp>
      <p:cxnSp>
        <p:nvCxnSpPr>
          <p:cNvPr id="321" name="Google Shape;321;p40"/>
          <p:cNvCxnSpPr>
            <a:stCxn id="322" idx="2"/>
            <a:endCxn id="311" idx="0"/>
          </p:cNvCxnSpPr>
          <p:nvPr/>
        </p:nvCxnSpPr>
        <p:spPr>
          <a:xfrm>
            <a:off x="7510975" y="1688582"/>
            <a:ext cx="0" cy="174000"/>
          </a:xfrm>
          <a:prstGeom prst="straightConnector1">
            <a:avLst/>
          </a:prstGeom>
          <a:noFill/>
          <a:ln w="9525" cap="flat" cmpd="sng">
            <a:solidFill>
              <a:schemeClr val="accent1"/>
            </a:solidFill>
            <a:prstDash val="solid"/>
            <a:round/>
            <a:headEnd type="none" w="med" len="med"/>
            <a:tailEnd type="none" w="med" len="med"/>
          </a:ln>
        </p:spPr>
      </p:cxnSp>
      <p:sp>
        <p:nvSpPr>
          <p:cNvPr id="323" name="Google Shape;323;p40"/>
          <p:cNvSpPr txBox="1"/>
          <p:nvPr/>
        </p:nvSpPr>
        <p:spPr>
          <a:xfrm flipH="1">
            <a:off x="713125" y="3753539"/>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Community of Practice Leader Selections </a:t>
            </a:r>
            <a:endParaRPr sz="1200">
              <a:solidFill>
                <a:schemeClr val="dk1"/>
              </a:solidFill>
              <a:latin typeface="+mn-lt"/>
              <a:ea typeface="Chakra Petch"/>
              <a:cs typeface="Chakra Petch"/>
              <a:sym typeface="Chakra Petch"/>
            </a:endParaRPr>
          </a:p>
        </p:txBody>
      </p:sp>
      <p:sp>
        <p:nvSpPr>
          <p:cNvPr id="324" name="Google Shape;324;p40"/>
          <p:cNvSpPr txBox="1"/>
          <p:nvPr/>
        </p:nvSpPr>
        <p:spPr>
          <a:xfrm flipH="1">
            <a:off x="2677025" y="3753539"/>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Community Leader</a:t>
            </a:r>
          </a:p>
          <a:p>
            <a:pPr marL="0" lvl="0" indent="0" algn="ctr" rtl="0">
              <a:spcBef>
                <a:spcPts val="0"/>
              </a:spcBef>
              <a:spcAft>
                <a:spcPts val="0"/>
              </a:spcAft>
              <a:buNone/>
            </a:pPr>
            <a:r>
              <a:rPr lang="en" sz="1200">
                <a:solidFill>
                  <a:schemeClr val="dk1"/>
                </a:solidFill>
                <a:latin typeface="+mn-lt"/>
                <a:ea typeface="Chakra Petch"/>
                <a:cs typeface="Chakra Petch"/>
                <a:sym typeface="Chakra Petch"/>
              </a:rPr>
              <a:t>Term Begins</a:t>
            </a:r>
          </a:p>
        </p:txBody>
      </p:sp>
      <p:sp>
        <p:nvSpPr>
          <p:cNvPr id="325" name="Google Shape;325;p40"/>
          <p:cNvSpPr txBox="1"/>
          <p:nvPr/>
        </p:nvSpPr>
        <p:spPr>
          <a:xfrm flipH="1">
            <a:off x="4640925" y="3753539"/>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n-lt"/>
                <a:ea typeface="Chakra Petch"/>
                <a:cs typeface="Chakra Petch"/>
                <a:sym typeface="Chakra Petch"/>
              </a:rPr>
              <a:t>Community Leader</a:t>
            </a:r>
          </a:p>
          <a:p>
            <a:pPr marL="0" lvl="0" indent="0" algn="ctr" rtl="0">
              <a:spcBef>
                <a:spcPts val="0"/>
              </a:spcBef>
              <a:spcAft>
                <a:spcPts val="0"/>
              </a:spcAft>
              <a:buNone/>
            </a:pPr>
            <a:r>
              <a:rPr lang="en" sz="1200">
                <a:solidFill>
                  <a:schemeClr val="dk1"/>
                </a:solidFill>
                <a:latin typeface="+mn-lt"/>
                <a:ea typeface="Chakra Petch"/>
                <a:cs typeface="Chakra Petch"/>
                <a:sym typeface="Chakra Petch"/>
              </a:rPr>
              <a:t>Virtual Training </a:t>
            </a:r>
          </a:p>
          <a:p>
            <a:pPr marL="0" lvl="0" indent="0" algn="ctr" rtl="0">
              <a:spcBef>
                <a:spcPts val="0"/>
              </a:spcBef>
              <a:spcAft>
                <a:spcPts val="0"/>
              </a:spcAft>
              <a:buNone/>
            </a:pPr>
            <a:r>
              <a:rPr lang="en" sz="1200">
                <a:solidFill>
                  <a:schemeClr val="dk1"/>
                </a:solidFill>
                <a:latin typeface="Chakra Petch"/>
                <a:ea typeface="Chakra Petch"/>
                <a:cs typeface="Chakra Petch"/>
                <a:sym typeface="Chakra Petch"/>
              </a:rPr>
              <a:t> </a:t>
            </a:r>
            <a:endParaRPr sz="1200">
              <a:solidFill>
                <a:schemeClr val="dk1"/>
              </a:solidFill>
              <a:latin typeface="Chakra Petch"/>
              <a:ea typeface="Chakra Petch"/>
              <a:cs typeface="Chakra Petch"/>
              <a:sym typeface="Chakra Petch"/>
            </a:endParaRPr>
          </a:p>
        </p:txBody>
      </p:sp>
      <p:sp>
        <p:nvSpPr>
          <p:cNvPr id="326" name="Google Shape;326;p40"/>
          <p:cNvSpPr txBox="1"/>
          <p:nvPr/>
        </p:nvSpPr>
        <p:spPr>
          <a:xfrm flipH="1">
            <a:off x="6604825" y="3753539"/>
            <a:ext cx="1812300" cy="8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0" i="0">
                <a:solidFill>
                  <a:schemeClr val="tx1"/>
                </a:solidFill>
                <a:effectLst/>
                <a:latin typeface="Slack-Lato"/>
              </a:rPr>
              <a:t> </a:t>
            </a:r>
            <a:r>
              <a:rPr lang="en-US" sz="1200">
                <a:solidFill>
                  <a:schemeClr val="tx1"/>
                </a:solidFill>
                <a:latin typeface="+mn-lt"/>
              </a:rPr>
              <a:t>Leader</a:t>
            </a:r>
            <a:r>
              <a:rPr lang="en-US" sz="1200" b="0" i="0">
                <a:solidFill>
                  <a:schemeClr val="tx1"/>
                </a:solidFill>
                <a:effectLst/>
                <a:latin typeface="+mn-lt"/>
              </a:rPr>
              <a:t> terms end but the position can be extended if you are interested in continuing.</a:t>
            </a:r>
            <a:endParaRPr sz="1050">
              <a:solidFill>
                <a:schemeClr val="tx1"/>
              </a:solidFill>
              <a:latin typeface="+mn-lt"/>
              <a:ea typeface="Chakra Petch"/>
              <a:cs typeface="Chakra Petch"/>
              <a:sym typeface="Chakra Petch"/>
            </a:endParaRPr>
          </a:p>
        </p:txBody>
      </p:sp>
      <p:cxnSp>
        <p:nvCxnSpPr>
          <p:cNvPr id="327" name="Google Shape;327;p40"/>
          <p:cNvCxnSpPr/>
          <p:nvPr/>
        </p:nvCxnSpPr>
        <p:spPr>
          <a:xfrm>
            <a:off x="1707525" y="3205800"/>
            <a:ext cx="1787400" cy="0"/>
          </a:xfrm>
          <a:prstGeom prst="straightConnector1">
            <a:avLst/>
          </a:prstGeom>
          <a:noFill/>
          <a:ln w="9525" cap="flat" cmpd="sng">
            <a:solidFill>
              <a:schemeClr val="accent1"/>
            </a:solidFill>
            <a:prstDash val="solid"/>
            <a:round/>
            <a:headEnd type="none" w="med" len="med"/>
            <a:tailEnd type="none" w="med" len="med"/>
          </a:ln>
        </p:spPr>
      </p:cxnSp>
      <p:cxnSp>
        <p:nvCxnSpPr>
          <p:cNvPr id="328" name="Google Shape;328;p40"/>
          <p:cNvCxnSpPr/>
          <p:nvPr/>
        </p:nvCxnSpPr>
        <p:spPr>
          <a:xfrm>
            <a:off x="3671425" y="3205800"/>
            <a:ext cx="1787400" cy="0"/>
          </a:xfrm>
          <a:prstGeom prst="straightConnector1">
            <a:avLst/>
          </a:prstGeom>
          <a:noFill/>
          <a:ln w="9525" cap="flat" cmpd="sng">
            <a:solidFill>
              <a:schemeClr val="accent1"/>
            </a:solidFill>
            <a:prstDash val="solid"/>
            <a:round/>
            <a:headEnd type="none" w="med" len="med"/>
            <a:tailEnd type="none" w="med" len="med"/>
          </a:ln>
        </p:spPr>
      </p:cxnSp>
      <p:cxnSp>
        <p:nvCxnSpPr>
          <p:cNvPr id="329" name="Google Shape;329;p40"/>
          <p:cNvCxnSpPr/>
          <p:nvPr/>
        </p:nvCxnSpPr>
        <p:spPr>
          <a:xfrm>
            <a:off x="5635325" y="3205800"/>
            <a:ext cx="1787400" cy="0"/>
          </a:xfrm>
          <a:prstGeom prst="straightConnector1">
            <a:avLst/>
          </a:prstGeom>
          <a:noFill/>
          <a:ln w="9525" cap="flat" cmpd="sng">
            <a:solidFill>
              <a:schemeClr val="accent1"/>
            </a:solidFill>
            <a:prstDash val="solid"/>
            <a:round/>
            <a:headEnd type="none" w="med" len="med"/>
            <a:tailEnd type="none" w="med" len="med"/>
          </a:ln>
        </p:spPr>
      </p:cxnSp>
      <p:cxnSp>
        <p:nvCxnSpPr>
          <p:cNvPr id="330" name="Google Shape;330;p40"/>
          <p:cNvCxnSpPr>
            <a:stCxn id="331" idx="2"/>
            <a:endCxn id="323" idx="0"/>
          </p:cNvCxnSpPr>
          <p:nvPr/>
        </p:nvCxnSpPr>
        <p:spPr>
          <a:xfrm>
            <a:off x="1619275" y="3581457"/>
            <a:ext cx="0" cy="172200"/>
          </a:xfrm>
          <a:prstGeom prst="straightConnector1">
            <a:avLst/>
          </a:prstGeom>
          <a:noFill/>
          <a:ln w="9525" cap="flat" cmpd="sng">
            <a:solidFill>
              <a:schemeClr val="accent1"/>
            </a:solidFill>
            <a:prstDash val="solid"/>
            <a:round/>
            <a:headEnd type="none" w="med" len="med"/>
            <a:tailEnd type="none" w="med" len="med"/>
          </a:ln>
        </p:spPr>
      </p:cxnSp>
      <p:cxnSp>
        <p:nvCxnSpPr>
          <p:cNvPr id="332" name="Google Shape;332;p40"/>
          <p:cNvCxnSpPr>
            <a:stCxn id="333" idx="2"/>
            <a:endCxn id="324" idx="0"/>
          </p:cNvCxnSpPr>
          <p:nvPr/>
        </p:nvCxnSpPr>
        <p:spPr>
          <a:xfrm>
            <a:off x="3583175" y="3581457"/>
            <a:ext cx="0" cy="172200"/>
          </a:xfrm>
          <a:prstGeom prst="straightConnector1">
            <a:avLst/>
          </a:prstGeom>
          <a:noFill/>
          <a:ln w="9525" cap="flat" cmpd="sng">
            <a:solidFill>
              <a:schemeClr val="accent1"/>
            </a:solidFill>
            <a:prstDash val="solid"/>
            <a:round/>
            <a:headEnd type="none" w="med" len="med"/>
            <a:tailEnd type="none" w="med" len="med"/>
          </a:ln>
        </p:spPr>
      </p:cxnSp>
      <p:cxnSp>
        <p:nvCxnSpPr>
          <p:cNvPr id="334" name="Google Shape;334;p40"/>
          <p:cNvCxnSpPr>
            <a:stCxn id="335" idx="2"/>
            <a:endCxn id="325" idx="0"/>
          </p:cNvCxnSpPr>
          <p:nvPr/>
        </p:nvCxnSpPr>
        <p:spPr>
          <a:xfrm>
            <a:off x="5547075" y="3581457"/>
            <a:ext cx="0" cy="172200"/>
          </a:xfrm>
          <a:prstGeom prst="straightConnector1">
            <a:avLst/>
          </a:prstGeom>
          <a:noFill/>
          <a:ln w="9525" cap="flat" cmpd="sng">
            <a:solidFill>
              <a:schemeClr val="accent1"/>
            </a:solidFill>
            <a:prstDash val="solid"/>
            <a:round/>
            <a:headEnd type="none" w="med" len="med"/>
            <a:tailEnd type="none" w="med" len="med"/>
          </a:ln>
        </p:spPr>
      </p:cxnSp>
      <p:cxnSp>
        <p:nvCxnSpPr>
          <p:cNvPr id="336" name="Google Shape;336;p40"/>
          <p:cNvCxnSpPr>
            <a:stCxn id="337" idx="2"/>
            <a:endCxn id="326" idx="0"/>
          </p:cNvCxnSpPr>
          <p:nvPr/>
        </p:nvCxnSpPr>
        <p:spPr>
          <a:xfrm>
            <a:off x="7510975" y="3581457"/>
            <a:ext cx="0" cy="172200"/>
          </a:xfrm>
          <a:prstGeom prst="straightConnector1">
            <a:avLst/>
          </a:prstGeom>
          <a:noFill/>
          <a:ln w="9525" cap="flat" cmpd="sng">
            <a:solidFill>
              <a:schemeClr val="accent1"/>
            </a:solidFill>
            <a:prstDash val="solid"/>
            <a:round/>
            <a:headEnd type="none" w="med" len="med"/>
            <a:tailEnd type="none" w="med" len="med"/>
          </a:ln>
        </p:spPr>
      </p:cxnSp>
      <p:cxnSp>
        <p:nvCxnSpPr>
          <p:cNvPr id="338" name="Google Shape;338;p40"/>
          <p:cNvCxnSpPr>
            <a:stCxn id="322" idx="1"/>
            <a:endCxn id="331" idx="3"/>
          </p:cNvCxnSpPr>
          <p:nvPr/>
        </p:nvCxnSpPr>
        <p:spPr>
          <a:xfrm flipH="1">
            <a:off x="1340425" y="1409732"/>
            <a:ext cx="6449400" cy="1893000"/>
          </a:xfrm>
          <a:prstGeom prst="bentConnector5">
            <a:avLst>
              <a:gd name="adj1" fmla="val -9870"/>
              <a:gd name="adj2" fmla="val 76417"/>
              <a:gd name="adj3" fmla="val 109781"/>
            </a:avLst>
          </a:prstGeom>
          <a:noFill/>
          <a:ln w="9525" cap="flat" cmpd="sng">
            <a:solidFill>
              <a:schemeClr val="accent1"/>
            </a:solidFill>
            <a:prstDash val="solid"/>
            <a:round/>
            <a:headEnd type="none" w="med" len="med"/>
            <a:tailEnd type="none" w="med" len="med"/>
          </a:ln>
        </p:spPr>
      </p:cxnSp>
      <p:sp>
        <p:nvSpPr>
          <p:cNvPr id="313" name="Google Shape;313;p40"/>
          <p:cNvSpPr txBox="1"/>
          <p:nvPr/>
        </p:nvSpPr>
        <p:spPr>
          <a:xfrm flipH="1">
            <a:off x="1340425" y="1130882"/>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JAN</a:t>
            </a:r>
            <a:endParaRPr lang="en" b="1">
              <a:solidFill>
                <a:schemeClr val="dk2"/>
              </a:solidFill>
              <a:latin typeface="+mn-lt"/>
              <a:ea typeface="Phudu"/>
              <a:cs typeface="Phudu"/>
              <a:sym typeface="Phudu"/>
            </a:endParaRPr>
          </a:p>
          <a:p>
            <a:pPr marL="0" lvl="0" indent="0" algn="ctr" rtl="0">
              <a:spcBef>
                <a:spcPts val="0"/>
              </a:spcBef>
              <a:spcAft>
                <a:spcPts val="0"/>
              </a:spcAft>
              <a:buNone/>
            </a:pPr>
            <a:r>
              <a:rPr lang="en" b="1">
                <a:solidFill>
                  <a:schemeClr val="dk2"/>
                </a:solidFill>
                <a:latin typeface="+mn-lt"/>
                <a:ea typeface="Phudu"/>
                <a:cs typeface="Phudu"/>
                <a:sym typeface="Phudu"/>
              </a:rPr>
              <a:t>22</a:t>
            </a:r>
            <a:endParaRPr b="1">
              <a:solidFill>
                <a:schemeClr val="dk2"/>
              </a:solidFill>
              <a:latin typeface="+mn-lt"/>
              <a:ea typeface="Phudu"/>
              <a:cs typeface="Phudu"/>
              <a:sym typeface="Phudu"/>
            </a:endParaRPr>
          </a:p>
        </p:txBody>
      </p:sp>
      <p:sp>
        <p:nvSpPr>
          <p:cNvPr id="314" name="Google Shape;314;p40"/>
          <p:cNvSpPr txBox="1"/>
          <p:nvPr/>
        </p:nvSpPr>
        <p:spPr>
          <a:xfrm flipH="1">
            <a:off x="3304325" y="1130882"/>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dk2"/>
                </a:solidFill>
                <a:latin typeface="+mn-lt"/>
                <a:ea typeface="Phudu"/>
                <a:cs typeface="Phudu"/>
                <a:sym typeface="Phudu"/>
              </a:rPr>
              <a:t>FEB</a:t>
            </a:r>
            <a:endParaRPr lang="en-US" b="1">
              <a:solidFill>
                <a:schemeClr val="dk2"/>
              </a:solidFill>
              <a:latin typeface="+mn-lt"/>
              <a:ea typeface="Phudu"/>
              <a:cs typeface="Phudu"/>
              <a:sym typeface="Phudu"/>
            </a:endParaRPr>
          </a:p>
          <a:p>
            <a:pPr marL="0" lvl="0" indent="0" algn="ctr" rtl="0">
              <a:spcBef>
                <a:spcPts val="0"/>
              </a:spcBef>
              <a:spcAft>
                <a:spcPts val="0"/>
              </a:spcAft>
              <a:buNone/>
            </a:pPr>
            <a:r>
              <a:rPr lang="en-US" b="1">
                <a:solidFill>
                  <a:schemeClr val="dk2"/>
                </a:solidFill>
                <a:latin typeface="+mn-lt"/>
                <a:ea typeface="Phudu"/>
                <a:cs typeface="Phudu"/>
                <a:sym typeface="Phudu"/>
              </a:rPr>
              <a:t>5</a:t>
            </a:r>
          </a:p>
          <a:p>
            <a:pPr marL="0" lvl="0" indent="0" algn="ctr" rtl="0">
              <a:spcBef>
                <a:spcPts val="0"/>
              </a:spcBef>
              <a:spcAft>
                <a:spcPts val="0"/>
              </a:spcAft>
              <a:buNone/>
            </a:pPr>
            <a:endParaRPr sz="2600" b="1">
              <a:solidFill>
                <a:schemeClr val="dk2"/>
              </a:solidFill>
              <a:latin typeface="Phudu"/>
              <a:ea typeface="Phudu"/>
              <a:cs typeface="Phudu"/>
              <a:sym typeface="Phudu"/>
            </a:endParaRPr>
          </a:p>
        </p:txBody>
      </p:sp>
      <p:sp>
        <p:nvSpPr>
          <p:cNvPr id="316" name="Google Shape;316;p40"/>
          <p:cNvSpPr txBox="1"/>
          <p:nvPr/>
        </p:nvSpPr>
        <p:spPr>
          <a:xfrm flipH="1">
            <a:off x="5268225" y="1130882"/>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a:solidFill>
                  <a:schemeClr val="dk2"/>
                </a:solidFill>
                <a:latin typeface="+mn-lt"/>
                <a:ea typeface="Phudu"/>
                <a:cs typeface="Phudu"/>
                <a:sym typeface="Phudu"/>
              </a:rPr>
              <a:t>A</a:t>
            </a:r>
            <a:r>
              <a:rPr lang="en" sz="1200" b="1">
                <a:solidFill>
                  <a:schemeClr val="dk2"/>
                </a:solidFill>
                <a:latin typeface="+mn-lt"/>
                <a:ea typeface="Phudu"/>
                <a:cs typeface="Phudu"/>
                <a:sym typeface="Phudu"/>
              </a:rPr>
              <a:t>PR</a:t>
            </a:r>
          </a:p>
          <a:p>
            <a:pPr marL="0" lvl="0" indent="0" algn="ctr" rtl="0">
              <a:spcBef>
                <a:spcPts val="0"/>
              </a:spcBef>
              <a:spcAft>
                <a:spcPts val="0"/>
              </a:spcAft>
              <a:buNone/>
            </a:pPr>
            <a:r>
              <a:rPr lang="en" b="1">
                <a:solidFill>
                  <a:schemeClr val="dk2"/>
                </a:solidFill>
                <a:latin typeface="+mn-lt"/>
                <a:ea typeface="Phudu"/>
                <a:cs typeface="Phudu"/>
                <a:sym typeface="Phudu"/>
              </a:rPr>
              <a:t>5</a:t>
            </a:r>
            <a:endParaRPr b="1">
              <a:solidFill>
                <a:schemeClr val="dk2"/>
              </a:solidFill>
              <a:latin typeface="+mn-lt"/>
              <a:ea typeface="Phudu"/>
              <a:cs typeface="Phudu"/>
              <a:sym typeface="Phudu"/>
            </a:endParaRPr>
          </a:p>
        </p:txBody>
      </p:sp>
      <p:sp>
        <p:nvSpPr>
          <p:cNvPr id="322" name="Google Shape;322;p40"/>
          <p:cNvSpPr txBox="1"/>
          <p:nvPr/>
        </p:nvSpPr>
        <p:spPr>
          <a:xfrm flipH="1">
            <a:off x="7232125" y="1130882"/>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MAY</a:t>
            </a:r>
          </a:p>
          <a:p>
            <a:pPr marL="0" lvl="0" indent="0" algn="ctr" rtl="0">
              <a:spcBef>
                <a:spcPts val="0"/>
              </a:spcBef>
              <a:spcAft>
                <a:spcPts val="0"/>
              </a:spcAft>
              <a:buNone/>
            </a:pPr>
            <a:r>
              <a:rPr lang="en-US" sz="1200" b="1">
                <a:solidFill>
                  <a:schemeClr val="dk2"/>
                </a:solidFill>
                <a:latin typeface="+mn-lt"/>
                <a:ea typeface="Phudu"/>
                <a:cs typeface="Phudu"/>
                <a:sym typeface="Phudu"/>
              </a:rPr>
              <a:t>TBD</a:t>
            </a:r>
            <a:endParaRPr b="1">
              <a:solidFill>
                <a:schemeClr val="dk2"/>
              </a:solidFill>
              <a:latin typeface="+mn-lt"/>
              <a:ea typeface="Phudu"/>
              <a:cs typeface="Phudu"/>
              <a:sym typeface="Phudu"/>
            </a:endParaRPr>
          </a:p>
        </p:txBody>
      </p:sp>
      <p:sp>
        <p:nvSpPr>
          <p:cNvPr id="331" name="Google Shape;331;p40"/>
          <p:cNvSpPr txBox="1"/>
          <p:nvPr/>
        </p:nvSpPr>
        <p:spPr>
          <a:xfrm flipH="1">
            <a:off x="1340425" y="3023757"/>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MAY</a:t>
            </a:r>
          </a:p>
          <a:p>
            <a:pPr marL="0" lvl="0" indent="0" algn="ctr" rtl="0">
              <a:spcBef>
                <a:spcPts val="0"/>
              </a:spcBef>
              <a:spcAft>
                <a:spcPts val="0"/>
              </a:spcAft>
              <a:buNone/>
            </a:pPr>
            <a:r>
              <a:rPr lang="en" sz="1200" b="1">
                <a:solidFill>
                  <a:schemeClr val="dk2"/>
                </a:solidFill>
                <a:latin typeface="+mn-lt"/>
                <a:ea typeface="Phudu"/>
                <a:cs typeface="Phudu"/>
                <a:sym typeface="Phudu"/>
              </a:rPr>
              <a:t>TBD</a:t>
            </a:r>
            <a:endParaRPr sz="1200" b="1">
              <a:solidFill>
                <a:schemeClr val="dk2"/>
              </a:solidFill>
              <a:latin typeface="+mn-lt"/>
              <a:ea typeface="Phudu"/>
              <a:cs typeface="Phudu"/>
              <a:sym typeface="Phudu"/>
            </a:endParaRPr>
          </a:p>
        </p:txBody>
      </p:sp>
      <p:sp>
        <p:nvSpPr>
          <p:cNvPr id="333" name="Google Shape;333;p40"/>
          <p:cNvSpPr txBox="1"/>
          <p:nvPr/>
        </p:nvSpPr>
        <p:spPr>
          <a:xfrm flipH="1">
            <a:off x="3304325" y="3023757"/>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JUN</a:t>
            </a:r>
          </a:p>
          <a:p>
            <a:pPr marL="0" lvl="0" indent="0" algn="ctr" rtl="0">
              <a:spcBef>
                <a:spcPts val="0"/>
              </a:spcBef>
              <a:spcAft>
                <a:spcPts val="0"/>
              </a:spcAft>
              <a:buNone/>
            </a:pPr>
            <a:r>
              <a:rPr lang="en" sz="1200" b="1">
                <a:solidFill>
                  <a:schemeClr val="dk2"/>
                </a:solidFill>
                <a:latin typeface="+mn-lt"/>
                <a:ea typeface="Phudu"/>
                <a:cs typeface="Phudu"/>
                <a:sym typeface="Phudu"/>
              </a:rPr>
              <a:t>1</a:t>
            </a:r>
            <a:endParaRPr sz="1200" b="1">
              <a:solidFill>
                <a:schemeClr val="dk2"/>
              </a:solidFill>
              <a:latin typeface="+mn-lt"/>
              <a:ea typeface="Phudu"/>
              <a:cs typeface="Phudu"/>
              <a:sym typeface="Phudu"/>
            </a:endParaRPr>
          </a:p>
        </p:txBody>
      </p:sp>
      <p:sp>
        <p:nvSpPr>
          <p:cNvPr id="335" name="Google Shape;335;p40"/>
          <p:cNvSpPr txBox="1"/>
          <p:nvPr/>
        </p:nvSpPr>
        <p:spPr>
          <a:xfrm flipH="1">
            <a:off x="5268225" y="3023757"/>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JUN</a:t>
            </a:r>
          </a:p>
          <a:p>
            <a:pPr marL="0" lvl="0" indent="0" algn="ctr" rtl="0">
              <a:spcBef>
                <a:spcPts val="0"/>
              </a:spcBef>
              <a:spcAft>
                <a:spcPts val="0"/>
              </a:spcAft>
              <a:buNone/>
            </a:pPr>
            <a:r>
              <a:rPr lang="en" sz="1200" b="1">
                <a:solidFill>
                  <a:schemeClr val="dk2"/>
                </a:solidFill>
                <a:latin typeface="+mn-lt"/>
                <a:ea typeface="Phudu"/>
                <a:cs typeface="Phudu"/>
                <a:sym typeface="Phudu"/>
              </a:rPr>
              <a:t>TBD</a:t>
            </a:r>
            <a:endParaRPr sz="1200" b="1">
              <a:solidFill>
                <a:schemeClr val="dk2"/>
              </a:solidFill>
              <a:latin typeface="+mn-lt"/>
              <a:ea typeface="Phudu"/>
              <a:cs typeface="Phudu"/>
              <a:sym typeface="Phudu"/>
            </a:endParaRPr>
          </a:p>
        </p:txBody>
      </p:sp>
      <p:sp>
        <p:nvSpPr>
          <p:cNvPr id="337" name="Google Shape;337;p40"/>
          <p:cNvSpPr txBox="1"/>
          <p:nvPr/>
        </p:nvSpPr>
        <p:spPr>
          <a:xfrm flipH="1">
            <a:off x="7232125" y="3023757"/>
            <a:ext cx="557700" cy="5577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latin typeface="+mn-lt"/>
                <a:ea typeface="Phudu"/>
                <a:cs typeface="Phudu"/>
                <a:sym typeface="Phudu"/>
              </a:rPr>
              <a:t>JUN</a:t>
            </a:r>
          </a:p>
          <a:p>
            <a:pPr marL="0" lvl="0" indent="0" algn="ctr" rtl="0">
              <a:spcBef>
                <a:spcPts val="0"/>
              </a:spcBef>
              <a:spcAft>
                <a:spcPts val="0"/>
              </a:spcAft>
              <a:buNone/>
            </a:pPr>
            <a:r>
              <a:rPr lang="en" sz="1200" b="1">
                <a:solidFill>
                  <a:schemeClr val="dk2"/>
                </a:solidFill>
                <a:latin typeface="+mn-lt"/>
                <a:ea typeface="Phudu"/>
                <a:cs typeface="Phudu"/>
                <a:sym typeface="Phudu"/>
              </a:rPr>
              <a:t>2025</a:t>
            </a:r>
            <a:endParaRPr sz="1200" b="1">
              <a:solidFill>
                <a:schemeClr val="dk2"/>
              </a:solidFill>
              <a:latin typeface="+mn-lt"/>
              <a:ea typeface="Phudu"/>
              <a:cs typeface="Phudu"/>
              <a:sym typeface="Phudu"/>
            </a:endParaRPr>
          </a:p>
        </p:txBody>
      </p:sp>
      <p:pic>
        <p:nvPicPr>
          <p:cNvPr id="20" name="Audio 19">
            <a:hlinkClick r:id="" action="ppaction://media"/>
            <a:extLst>
              <a:ext uri="{FF2B5EF4-FFF2-40B4-BE49-F238E27FC236}">
                <a16:creationId xmlns:a16="http://schemas.microsoft.com/office/drawing/2014/main" id="{3CF47FBC-12AF-5FE6-0E6B-495BD12C05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947442" y="3834014"/>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035"/>
    </mc:Choice>
    <mc:Fallback xmlns="">
      <p:transition spd="slow" advTm="2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554807" y="1912128"/>
            <a:ext cx="5984421" cy="1626600"/>
          </a:xfrm>
          <a:prstGeom prst="rect">
            <a:avLst/>
          </a:prstGeom>
        </p:spPr>
        <p:txBody>
          <a:bodyPr spcFirstLastPara="1" wrap="square" lIns="91425" tIns="91425" rIns="91425" bIns="91425" anchor="t" anchorCtr="0">
            <a:noAutofit/>
          </a:bodyPr>
          <a:lstStyle/>
          <a:p>
            <a:pPr lvl="0" algn="ctr"/>
            <a:br>
              <a:rPr lang="en-US">
                <a:latin typeface="+mn-lt"/>
              </a:rPr>
            </a:br>
            <a:r>
              <a:rPr lang="en-US">
                <a:latin typeface="+mn-lt"/>
              </a:rPr>
              <a:t>2024 </a:t>
            </a:r>
            <a:r>
              <a:rPr lang="en">
                <a:latin typeface="+mn-lt"/>
              </a:rPr>
              <a:t>Communiity Leader Openings </a:t>
            </a:r>
            <a:endParaRPr lang="en-US">
              <a:latin typeface="+mn-lt"/>
            </a:endParaRPr>
          </a:p>
        </p:txBody>
      </p:sp>
      <p:pic>
        <p:nvPicPr>
          <p:cNvPr id="7" name="Picture 6" descr="A black and purple logo">
            <a:extLst>
              <a:ext uri="{FF2B5EF4-FFF2-40B4-BE49-F238E27FC236}">
                <a16:creationId xmlns:a16="http://schemas.microsoft.com/office/drawing/2014/main" id="{250785ED-5A00-EE5A-4AE9-E8E2F66DA856}"/>
              </a:ext>
            </a:extLst>
          </p:cNvPr>
          <p:cNvPicPr>
            <a:picLocks noChangeAspect="1"/>
          </p:cNvPicPr>
          <p:nvPr/>
        </p:nvPicPr>
        <p:blipFill>
          <a:blip r:embed="rId5"/>
          <a:stretch>
            <a:fillRect/>
          </a:stretch>
        </p:blipFill>
        <p:spPr>
          <a:xfrm>
            <a:off x="3106394" y="1144489"/>
            <a:ext cx="2931211" cy="1031352"/>
          </a:xfrm>
          <a:prstGeom prst="rect">
            <a:avLst/>
          </a:prstGeom>
        </p:spPr>
      </p:pic>
      <p:pic>
        <p:nvPicPr>
          <p:cNvPr id="18" name="Audio 17">
            <a:hlinkClick r:id="" action="ppaction://media"/>
            <a:extLst>
              <a:ext uri="{FF2B5EF4-FFF2-40B4-BE49-F238E27FC236}">
                <a16:creationId xmlns:a16="http://schemas.microsoft.com/office/drawing/2014/main" id="{2F374026-3014-812E-4421-FC227F69B5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39923143"/>
      </p:ext>
    </p:extLst>
  </p:cSld>
  <p:clrMapOvr>
    <a:masterClrMapping/>
  </p:clrMapOvr>
  <mc:AlternateContent xmlns:mc="http://schemas.openxmlformats.org/markup-compatibility/2006" xmlns:p14="http://schemas.microsoft.com/office/powerpoint/2010/main">
    <mc:Choice Requires="p14">
      <p:transition spd="slow" p14:dur="2000" advTm="31872"/>
    </mc:Choice>
    <mc:Fallback xmlns="">
      <p:transition spd="slow" advTm="3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2" name="Google Shape;162;p28"/>
          <p:cNvSpPr txBox="1">
            <a:spLocks noGrp="1"/>
          </p:cNvSpPr>
          <p:nvPr>
            <p:ph type="title" idx="2"/>
          </p:nvPr>
        </p:nvSpPr>
        <p:spPr>
          <a:xfrm>
            <a:off x="304816" y="299574"/>
            <a:ext cx="2623499" cy="484500"/>
          </a:xfrm>
          <a:prstGeom prst="rect">
            <a:avLst/>
          </a:prstGeom>
          <a:solidFill>
            <a:schemeClr val="tx2">
              <a:lumMod val="40000"/>
              <a:lumOff val="60000"/>
            </a:schemeClr>
          </a:solidFill>
          <a:ln>
            <a:solidFill>
              <a:schemeClr val="accent2"/>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0" i="0">
                <a:solidFill>
                  <a:srgbClr val="242424"/>
                </a:solidFill>
                <a:effectLst/>
                <a:latin typeface="Calibri" panose="020F0502020204030204" pitchFamily="34" charset="0"/>
                <a:hlinkClick r:id="rId3" action="ppaction://hlinksldjump"/>
              </a:rPr>
              <a:t>Administration, Finance, &amp; Auxiliary Management</a:t>
            </a:r>
            <a:endParaRPr sz="1400">
              <a:hlinkClick r:id="rId3" action="ppaction://hlinksldjump"/>
            </a:endParaRPr>
          </a:p>
        </p:txBody>
      </p:sp>
      <p:sp>
        <p:nvSpPr>
          <p:cNvPr id="2" name="Google Shape;162;p28">
            <a:extLst>
              <a:ext uri="{FF2B5EF4-FFF2-40B4-BE49-F238E27FC236}">
                <a16:creationId xmlns:a16="http://schemas.microsoft.com/office/drawing/2014/main" id="{6B6E66CB-52A3-BCBE-871A-4540494DDA41}"/>
              </a:ext>
            </a:extLst>
          </p:cNvPr>
          <p:cNvSpPr txBox="1">
            <a:spLocks/>
          </p:cNvSpPr>
          <p:nvPr/>
        </p:nvSpPr>
        <p:spPr>
          <a:xfrm>
            <a:off x="3384100" y="282042"/>
            <a:ext cx="2630330" cy="502032"/>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4" action="ppaction://hlinksldjump">
                  <a:extLst>
                    <a:ext uri="{A12FA001-AC4F-418D-AE19-62706E023703}">
                      <ahyp:hlinkClr xmlns:ahyp="http://schemas.microsoft.com/office/drawing/2018/hyperlinkcolor" val="tx"/>
                    </a:ext>
                  </a:extLst>
                </a:hlinkClick>
              </a:rPr>
              <a:t>Graduate Students &amp; New Professionals</a:t>
            </a:r>
            <a:endParaRPr lang="en-US" sz="1400">
              <a:solidFill>
                <a:schemeClr val="bg1"/>
              </a:solidFill>
            </a:endParaRPr>
          </a:p>
        </p:txBody>
      </p:sp>
      <p:sp>
        <p:nvSpPr>
          <p:cNvPr id="3" name="Google Shape;162;p28">
            <a:extLst>
              <a:ext uri="{FF2B5EF4-FFF2-40B4-BE49-F238E27FC236}">
                <a16:creationId xmlns:a16="http://schemas.microsoft.com/office/drawing/2014/main" id="{34731948-F789-D15F-3A51-0C70B3D961BA}"/>
              </a:ext>
            </a:extLst>
          </p:cNvPr>
          <p:cNvSpPr txBox="1">
            <a:spLocks/>
          </p:cNvSpPr>
          <p:nvPr/>
        </p:nvSpPr>
        <p:spPr>
          <a:xfrm>
            <a:off x="3374025" y="3330800"/>
            <a:ext cx="2623499" cy="484500"/>
          </a:xfrm>
          <a:prstGeom prst="rect">
            <a:avLst/>
          </a:prstGeom>
          <a:solidFill>
            <a:schemeClr val="tx2">
              <a:lumMod val="40000"/>
              <a:lumOff val="6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5" action="ppaction://hlinksldjump">
                  <a:extLst>
                    <a:ext uri="{A12FA001-AC4F-418D-AE19-62706E023703}">
                      <ahyp:hlinkClr xmlns:ahyp="http://schemas.microsoft.com/office/drawing/2018/hyperlinkcolor" val="tx"/>
                    </a:ext>
                  </a:extLst>
                </a:hlinkClick>
              </a:rPr>
              <a:t>LGBTQIA+</a:t>
            </a:r>
            <a:endParaRPr lang="en-US" sz="1400">
              <a:solidFill>
                <a:schemeClr val="bg1"/>
              </a:solidFill>
            </a:endParaRPr>
          </a:p>
        </p:txBody>
      </p:sp>
      <p:sp>
        <p:nvSpPr>
          <p:cNvPr id="10" name="Google Shape;162;p28">
            <a:extLst>
              <a:ext uri="{FF2B5EF4-FFF2-40B4-BE49-F238E27FC236}">
                <a16:creationId xmlns:a16="http://schemas.microsoft.com/office/drawing/2014/main" id="{35B19DAA-39FF-B60A-343A-A58769071D43}"/>
              </a:ext>
            </a:extLst>
          </p:cNvPr>
          <p:cNvSpPr txBox="1">
            <a:spLocks/>
          </p:cNvSpPr>
          <p:nvPr/>
        </p:nvSpPr>
        <p:spPr>
          <a:xfrm>
            <a:off x="6380632" y="1328628"/>
            <a:ext cx="2623499" cy="525476"/>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a:solidFill>
                  <a:schemeClr val="bg1"/>
                </a:solidFill>
                <a:latin typeface="Calibri" panose="020F0502020204030204" pitchFamily="34" charset="0"/>
                <a:hlinkClick r:id="rId6" action="ppaction://hlinksldjump">
                  <a:extLst>
                    <a:ext uri="{A12FA001-AC4F-418D-AE19-62706E023703}">
                      <ahyp:hlinkClr xmlns:ahyp="http://schemas.microsoft.com/office/drawing/2018/hyperlinkcolor" val="tx"/>
                    </a:ext>
                  </a:extLst>
                </a:hlinkClick>
              </a:rPr>
              <a:t>Small School</a:t>
            </a:r>
            <a:endParaRPr lang="en-US" sz="1400">
              <a:solidFill>
                <a:schemeClr val="bg1"/>
              </a:solidFill>
            </a:endParaRPr>
          </a:p>
        </p:txBody>
      </p:sp>
      <p:sp>
        <p:nvSpPr>
          <p:cNvPr id="29" name="Google Shape;162;p28">
            <a:extLst>
              <a:ext uri="{FF2B5EF4-FFF2-40B4-BE49-F238E27FC236}">
                <a16:creationId xmlns:a16="http://schemas.microsoft.com/office/drawing/2014/main" id="{65EE61E2-3717-674A-E8B9-48B9B9BDF15C}"/>
              </a:ext>
            </a:extLst>
          </p:cNvPr>
          <p:cNvSpPr txBox="1">
            <a:spLocks/>
          </p:cNvSpPr>
          <p:nvPr/>
        </p:nvSpPr>
        <p:spPr>
          <a:xfrm>
            <a:off x="269395" y="1321713"/>
            <a:ext cx="2623499" cy="4845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Campus Programs &amp; Events</a:t>
            </a:r>
            <a:endParaRPr lang="en-US" sz="1400">
              <a:solidFill>
                <a:schemeClr val="bg1"/>
              </a:solidFill>
            </a:endParaRPr>
          </a:p>
        </p:txBody>
      </p:sp>
      <p:sp>
        <p:nvSpPr>
          <p:cNvPr id="30" name="Google Shape;162;p28">
            <a:extLst>
              <a:ext uri="{FF2B5EF4-FFF2-40B4-BE49-F238E27FC236}">
                <a16:creationId xmlns:a16="http://schemas.microsoft.com/office/drawing/2014/main" id="{FA61E81C-8EBE-000C-9E69-C4AA04BE2E8F}"/>
              </a:ext>
            </a:extLst>
          </p:cNvPr>
          <p:cNvSpPr txBox="1">
            <a:spLocks/>
          </p:cNvSpPr>
          <p:nvPr/>
        </p:nvSpPr>
        <p:spPr>
          <a:xfrm>
            <a:off x="3384100" y="1304760"/>
            <a:ext cx="2623499" cy="484500"/>
          </a:xfrm>
          <a:prstGeom prst="rect">
            <a:avLst/>
          </a:prstGeom>
          <a:solidFill>
            <a:schemeClr val="tx2">
              <a:lumMod val="40000"/>
              <a:lumOff val="6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endParaRPr lang="en-US" sz="1400" b="1" kern="10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International Student Unions and Student Life</a:t>
            </a:r>
            <a:endParaRPr lang="en-US" sz="1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a:p>
        </p:txBody>
      </p:sp>
      <p:sp>
        <p:nvSpPr>
          <p:cNvPr id="31" name="Google Shape;162;p28">
            <a:extLst>
              <a:ext uri="{FF2B5EF4-FFF2-40B4-BE49-F238E27FC236}">
                <a16:creationId xmlns:a16="http://schemas.microsoft.com/office/drawing/2014/main" id="{1B2D5A15-0133-EA92-9092-269708F001E7}"/>
              </a:ext>
            </a:extLst>
          </p:cNvPr>
          <p:cNvSpPr txBox="1">
            <a:spLocks/>
          </p:cNvSpPr>
          <p:nvPr/>
        </p:nvSpPr>
        <p:spPr>
          <a:xfrm>
            <a:off x="3374023" y="4250171"/>
            <a:ext cx="2623499" cy="493821"/>
          </a:xfrm>
          <a:prstGeom prst="rect">
            <a:avLst/>
          </a:prstGeom>
          <a:solidFill>
            <a:schemeClr val="accent2"/>
          </a:solidFill>
          <a:ln>
            <a:solidFill>
              <a:schemeClr val="accent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9" action="ppaction://hlinksldjump">
                  <a:extLst>
                    <a:ext uri="{A12FA001-AC4F-418D-AE19-62706E023703}">
                      <ahyp:hlinkClr xmlns:ahyp="http://schemas.microsoft.com/office/drawing/2018/hyperlinkcolor" val="tx"/>
                    </a:ext>
                  </a:extLst>
                </a:hlinkClick>
              </a:rPr>
              <a:t>Marketing for the Campus</a:t>
            </a:r>
            <a:endParaRPr lang="en-US" sz="1400">
              <a:solidFill>
                <a:schemeClr val="bg1"/>
              </a:solidFill>
            </a:endParaRPr>
          </a:p>
        </p:txBody>
      </p:sp>
      <p:sp>
        <p:nvSpPr>
          <p:cNvPr id="32" name="Google Shape;162;p28">
            <a:extLst>
              <a:ext uri="{FF2B5EF4-FFF2-40B4-BE49-F238E27FC236}">
                <a16:creationId xmlns:a16="http://schemas.microsoft.com/office/drawing/2014/main" id="{DCDF4126-97B4-5625-066B-BAE4F3F80957}"/>
              </a:ext>
            </a:extLst>
          </p:cNvPr>
          <p:cNvSpPr txBox="1">
            <a:spLocks/>
          </p:cNvSpPr>
          <p:nvPr/>
        </p:nvSpPr>
        <p:spPr>
          <a:xfrm>
            <a:off x="6326948" y="3297002"/>
            <a:ext cx="2623499" cy="484500"/>
          </a:xfrm>
          <a:prstGeom prst="rect">
            <a:avLst/>
          </a:prstGeom>
          <a:solidFill>
            <a:schemeClr val="tx2">
              <a:lumMod val="40000"/>
              <a:lumOff val="6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a:solidFill>
                  <a:schemeClr val="bg1"/>
                </a:solidFill>
                <a:latin typeface="Calibri" panose="020F0502020204030204" pitchFamily="34" charset="0"/>
                <a:hlinkClick r:id="rId10" action="ppaction://hlinksldjump">
                  <a:extLst>
                    <a:ext uri="{A12FA001-AC4F-418D-AE19-62706E023703}">
                      <ahyp:hlinkClr xmlns:ahyp="http://schemas.microsoft.com/office/drawing/2018/hyperlinkcolor" val="tx"/>
                    </a:ext>
                  </a:extLst>
                </a:hlinkClick>
              </a:rPr>
              <a:t>Sustainability</a:t>
            </a:r>
            <a:endParaRPr lang="en-US" sz="1400">
              <a:solidFill>
                <a:schemeClr val="bg1"/>
              </a:solidFill>
            </a:endParaRPr>
          </a:p>
        </p:txBody>
      </p:sp>
      <p:sp>
        <p:nvSpPr>
          <p:cNvPr id="33" name="Google Shape;162;p28">
            <a:extLst>
              <a:ext uri="{FF2B5EF4-FFF2-40B4-BE49-F238E27FC236}">
                <a16:creationId xmlns:a16="http://schemas.microsoft.com/office/drawing/2014/main" id="{3B3567F6-0D47-FB56-3847-48D59B7AC790}"/>
              </a:ext>
            </a:extLst>
          </p:cNvPr>
          <p:cNvSpPr txBox="1">
            <a:spLocks/>
          </p:cNvSpPr>
          <p:nvPr/>
        </p:nvSpPr>
        <p:spPr>
          <a:xfrm>
            <a:off x="304817" y="2357196"/>
            <a:ext cx="2623499" cy="484500"/>
          </a:xfrm>
          <a:prstGeom prst="rect">
            <a:avLst/>
          </a:prstGeom>
          <a:solidFill>
            <a:schemeClr val="tx2">
              <a:lumMod val="40000"/>
              <a:lumOff val="6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Catholic Colleges</a:t>
            </a:r>
            <a:endParaRPr lang="en-US" sz="1400">
              <a:solidFill>
                <a:schemeClr val="bg1"/>
              </a:solidFill>
            </a:endParaRPr>
          </a:p>
        </p:txBody>
      </p:sp>
      <p:sp>
        <p:nvSpPr>
          <p:cNvPr id="34" name="Google Shape;162;p28">
            <a:extLst>
              <a:ext uri="{FF2B5EF4-FFF2-40B4-BE49-F238E27FC236}">
                <a16:creationId xmlns:a16="http://schemas.microsoft.com/office/drawing/2014/main" id="{CD0EBD70-5B94-939A-A447-1D5158E9BBE1}"/>
              </a:ext>
            </a:extLst>
          </p:cNvPr>
          <p:cNvSpPr txBox="1">
            <a:spLocks/>
          </p:cNvSpPr>
          <p:nvPr/>
        </p:nvSpPr>
        <p:spPr>
          <a:xfrm>
            <a:off x="297986" y="3337288"/>
            <a:ext cx="2623499" cy="4845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endParaRPr lang="en-US" sz="1400" b="0" i="0">
              <a:solidFill>
                <a:srgbClr val="242424"/>
              </a:solidFill>
              <a:effectLst/>
              <a:latin typeface="Calibri" panose="020F0502020204030204" pitchFamily="34" charset="0"/>
            </a:endParaRPr>
          </a:p>
          <a:p>
            <a:r>
              <a:rPr lang="en-US" sz="1400" i="0">
                <a:solidFill>
                  <a:schemeClr val="bg1"/>
                </a:solidFill>
                <a:effectLst/>
                <a:latin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Emergency Management</a:t>
            </a:r>
            <a:endParaRPr lang="en-US" sz="1400">
              <a:solidFill>
                <a:schemeClr val="bg1"/>
              </a:solidFill>
            </a:endParaRPr>
          </a:p>
          <a:p>
            <a:endParaRPr lang="en-US" sz="1400"/>
          </a:p>
        </p:txBody>
      </p:sp>
      <p:sp>
        <p:nvSpPr>
          <p:cNvPr id="35" name="Google Shape;162;p28">
            <a:extLst>
              <a:ext uri="{FF2B5EF4-FFF2-40B4-BE49-F238E27FC236}">
                <a16:creationId xmlns:a16="http://schemas.microsoft.com/office/drawing/2014/main" id="{292643C0-606C-BAFA-3E04-356285DC49D1}"/>
              </a:ext>
            </a:extLst>
          </p:cNvPr>
          <p:cNvSpPr txBox="1">
            <a:spLocks/>
          </p:cNvSpPr>
          <p:nvPr/>
        </p:nvSpPr>
        <p:spPr>
          <a:xfrm>
            <a:off x="3374024" y="2327478"/>
            <a:ext cx="2623499" cy="484500"/>
          </a:xfrm>
          <a:prstGeom prst="rect">
            <a:avLst/>
          </a:prstGeom>
          <a:solidFill>
            <a:schemeClr val="tx2">
              <a:lumMod val="40000"/>
              <a:lumOff val="60000"/>
            </a:schemeClr>
          </a:solidFill>
          <a:ln>
            <a:solidFill>
              <a:schemeClr val="accent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i="0">
                <a:solidFill>
                  <a:schemeClr val="bg1"/>
                </a:solidFill>
                <a:effectLst/>
                <a:latin typeface="Calibri" panose="020F0502020204030204" pitchFamily="34" charset="0"/>
                <a:hlinkClick r:id="rId13" action="ppaction://hlinksldjump">
                  <a:extLst>
                    <a:ext uri="{A12FA001-AC4F-418D-AE19-62706E023703}">
                      <ahyp:hlinkClr xmlns:ahyp="http://schemas.microsoft.com/office/drawing/2018/hyperlinkcolor" val="tx"/>
                    </a:ext>
                  </a:extLst>
                </a:hlinkClick>
              </a:rPr>
              <a:t>Leadership &amp; Service Education</a:t>
            </a:r>
            <a:endParaRPr lang="en-US" sz="1400">
              <a:solidFill>
                <a:schemeClr val="bg1"/>
              </a:solidFill>
            </a:endParaRPr>
          </a:p>
        </p:txBody>
      </p:sp>
      <p:sp>
        <p:nvSpPr>
          <p:cNvPr id="36" name="Google Shape;162;p28">
            <a:extLst>
              <a:ext uri="{FF2B5EF4-FFF2-40B4-BE49-F238E27FC236}">
                <a16:creationId xmlns:a16="http://schemas.microsoft.com/office/drawing/2014/main" id="{FD2EB334-F8E2-7D54-515E-2F1ACD5C77A8}"/>
              </a:ext>
            </a:extLst>
          </p:cNvPr>
          <p:cNvSpPr txBox="1">
            <a:spLocks/>
          </p:cNvSpPr>
          <p:nvPr/>
        </p:nvSpPr>
        <p:spPr>
          <a:xfrm>
            <a:off x="6380632" y="282042"/>
            <a:ext cx="2569815" cy="4845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endParaRPr lang="en-US" sz="1600" b="0" kern="10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On-Campus Recreation &amp; Leisure</a:t>
            </a:r>
            <a:endParaRPr lang="en-US" sz="1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400"/>
          </a:p>
        </p:txBody>
      </p:sp>
      <p:sp>
        <p:nvSpPr>
          <p:cNvPr id="41" name="TextBox 40">
            <a:extLst>
              <a:ext uri="{FF2B5EF4-FFF2-40B4-BE49-F238E27FC236}">
                <a16:creationId xmlns:a16="http://schemas.microsoft.com/office/drawing/2014/main" id="{AFC0BEF6-1EB6-6FFB-6C31-60DB31E5FA79}"/>
              </a:ext>
            </a:extLst>
          </p:cNvPr>
          <p:cNvSpPr txBox="1"/>
          <p:nvPr/>
        </p:nvSpPr>
        <p:spPr>
          <a:xfrm>
            <a:off x="801887" y="850762"/>
            <a:ext cx="1845129" cy="276999"/>
          </a:xfrm>
          <a:prstGeom prst="rect">
            <a:avLst/>
          </a:prstGeom>
          <a:noFill/>
        </p:spPr>
        <p:txBody>
          <a:bodyPr wrap="square" rtlCol="0">
            <a:spAutoFit/>
          </a:bodyPr>
          <a:lstStyle/>
          <a:p>
            <a:r>
              <a:rPr lang="en-US" sz="1200">
                <a:solidFill>
                  <a:schemeClr val="accent2"/>
                </a:solidFill>
              </a:rPr>
              <a:t>Need: (2) Leaders</a:t>
            </a:r>
          </a:p>
        </p:txBody>
      </p:sp>
      <p:sp>
        <p:nvSpPr>
          <p:cNvPr id="42" name="TextBox 41">
            <a:extLst>
              <a:ext uri="{FF2B5EF4-FFF2-40B4-BE49-F238E27FC236}">
                <a16:creationId xmlns:a16="http://schemas.microsoft.com/office/drawing/2014/main" id="{78EEB895-AA83-84D0-031B-AE5A2D19EE37}"/>
              </a:ext>
            </a:extLst>
          </p:cNvPr>
          <p:cNvSpPr txBox="1"/>
          <p:nvPr/>
        </p:nvSpPr>
        <p:spPr>
          <a:xfrm>
            <a:off x="6830085" y="1963629"/>
            <a:ext cx="1845129" cy="276999"/>
          </a:xfrm>
          <a:prstGeom prst="rect">
            <a:avLst/>
          </a:prstGeom>
          <a:noFill/>
        </p:spPr>
        <p:txBody>
          <a:bodyPr wrap="square" rtlCol="0">
            <a:spAutoFit/>
          </a:bodyPr>
          <a:lstStyle/>
          <a:p>
            <a:r>
              <a:rPr lang="en-US" sz="1200">
                <a:solidFill>
                  <a:schemeClr val="accent2"/>
                </a:solidFill>
              </a:rPr>
              <a:t>Need: (2) Leaders</a:t>
            </a:r>
          </a:p>
        </p:txBody>
      </p:sp>
      <p:sp>
        <p:nvSpPr>
          <p:cNvPr id="43" name="TextBox 42">
            <a:extLst>
              <a:ext uri="{FF2B5EF4-FFF2-40B4-BE49-F238E27FC236}">
                <a16:creationId xmlns:a16="http://schemas.microsoft.com/office/drawing/2014/main" id="{5D3ED450-676B-F9C9-A47C-CA513D65B430}"/>
              </a:ext>
            </a:extLst>
          </p:cNvPr>
          <p:cNvSpPr txBox="1"/>
          <p:nvPr/>
        </p:nvSpPr>
        <p:spPr>
          <a:xfrm>
            <a:off x="3902148" y="854061"/>
            <a:ext cx="1845129" cy="276999"/>
          </a:xfrm>
          <a:prstGeom prst="rect">
            <a:avLst/>
          </a:prstGeom>
          <a:noFill/>
        </p:spPr>
        <p:txBody>
          <a:bodyPr wrap="square" rtlCol="0">
            <a:spAutoFit/>
          </a:bodyPr>
          <a:lstStyle/>
          <a:p>
            <a:r>
              <a:rPr lang="en-US" sz="1200">
                <a:solidFill>
                  <a:schemeClr val="accent2"/>
                </a:solidFill>
              </a:rPr>
              <a:t>Need: (2) Leader</a:t>
            </a:r>
          </a:p>
        </p:txBody>
      </p:sp>
      <p:sp>
        <p:nvSpPr>
          <p:cNvPr id="44" name="TextBox 43">
            <a:extLst>
              <a:ext uri="{FF2B5EF4-FFF2-40B4-BE49-F238E27FC236}">
                <a16:creationId xmlns:a16="http://schemas.microsoft.com/office/drawing/2014/main" id="{B9D443E9-0DE5-EF58-CDF8-97B92448D8AB}"/>
              </a:ext>
            </a:extLst>
          </p:cNvPr>
          <p:cNvSpPr txBox="1"/>
          <p:nvPr/>
        </p:nvSpPr>
        <p:spPr>
          <a:xfrm>
            <a:off x="3988914" y="2925453"/>
            <a:ext cx="1845129" cy="276999"/>
          </a:xfrm>
          <a:prstGeom prst="rect">
            <a:avLst/>
          </a:prstGeom>
          <a:noFill/>
        </p:spPr>
        <p:txBody>
          <a:bodyPr wrap="square" rtlCol="0">
            <a:spAutoFit/>
          </a:bodyPr>
          <a:lstStyle/>
          <a:p>
            <a:r>
              <a:rPr lang="en-US" sz="1200">
                <a:solidFill>
                  <a:schemeClr val="accent2"/>
                </a:solidFill>
              </a:rPr>
              <a:t>Need: (1) Leader</a:t>
            </a:r>
          </a:p>
        </p:txBody>
      </p:sp>
      <p:sp>
        <p:nvSpPr>
          <p:cNvPr id="46" name="TextBox 45">
            <a:extLst>
              <a:ext uri="{FF2B5EF4-FFF2-40B4-BE49-F238E27FC236}">
                <a16:creationId xmlns:a16="http://schemas.microsoft.com/office/drawing/2014/main" id="{7FE3ADC7-0170-AC36-3345-1171F0B6EEFF}"/>
              </a:ext>
            </a:extLst>
          </p:cNvPr>
          <p:cNvSpPr txBox="1"/>
          <p:nvPr/>
        </p:nvSpPr>
        <p:spPr>
          <a:xfrm>
            <a:off x="3863722" y="1825130"/>
            <a:ext cx="1845129" cy="276999"/>
          </a:xfrm>
          <a:prstGeom prst="rect">
            <a:avLst/>
          </a:prstGeom>
          <a:noFill/>
        </p:spPr>
        <p:txBody>
          <a:bodyPr wrap="square" rtlCol="0">
            <a:spAutoFit/>
          </a:bodyPr>
          <a:lstStyle/>
          <a:p>
            <a:r>
              <a:rPr lang="en-US" sz="1200">
                <a:solidFill>
                  <a:schemeClr val="accent2"/>
                </a:solidFill>
              </a:rPr>
              <a:t>Need: (1) Leader</a:t>
            </a:r>
          </a:p>
        </p:txBody>
      </p:sp>
      <p:sp>
        <p:nvSpPr>
          <p:cNvPr id="48" name="TextBox 47">
            <a:extLst>
              <a:ext uri="{FF2B5EF4-FFF2-40B4-BE49-F238E27FC236}">
                <a16:creationId xmlns:a16="http://schemas.microsoft.com/office/drawing/2014/main" id="{AA022850-4742-6918-7888-5B64AE65F0C7}"/>
              </a:ext>
            </a:extLst>
          </p:cNvPr>
          <p:cNvSpPr txBox="1"/>
          <p:nvPr/>
        </p:nvSpPr>
        <p:spPr>
          <a:xfrm>
            <a:off x="6830085" y="3837402"/>
            <a:ext cx="1845129" cy="276999"/>
          </a:xfrm>
          <a:prstGeom prst="rect">
            <a:avLst/>
          </a:prstGeom>
          <a:noFill/>
        </p:spPr>
        <p:txBody>
          <a:bodyPr wrap="square" rtlCol="0">
            <a:spAutoFit/>
          </a:bodyPr>
          <a:lstStyle/>
          <a:p>
            <a:r>
              <a:rPr lang="en-US" sz="1200">
                <a:solidFill>
                  <a:schemeClr val="accent2"/>
                </a:solidFill>
              </a:rPr>
              <a:t>Need: (2) Leaders</a:t>
            </a:r>
          </a:p>
        </p:txBody>
      </p:sp>
      <p:sp>
        <p:nvSpPr>
          <p:cNvPr id="49" name="TextBox 48">
            <a:extLst>
              <a:ext uri="{FF2B5EF4-FFF2-40B4-BE49-F238E27FC236}">
                <a16:creationId xmlns:a16="http://schemas.microsoft.com/office/drawing/2014/main" id="{2D94D029-46F7-C481-86B4-01D07ABA1B68}"/>
              </a:ext>
            </a:extLst>
          </p:cNvPr>
          <p:cNvSpPr txBox="1"/>
          <p:nvPr/>
        </p:nvSpPr>
        <p:spPr>
          <a:xfrm>
            <a:off x="900832" y="2903284"/>
            <a:ext cx="1845129" cy="276999"/>
          </a:xfrm>
          <a:prstGeom prst="rect">
            <a:avLst/>
          </a:prstGeom>
          <a:noFill/>
        </p:spPr>
        <p:txBody>
          <a:bodyPr wrap="square" rtlCol="0">
            <a:spAutoFit/>
          </a:bodyPr>
          <a:lstStyle/>
          <a:p>
            <a:r>
              <a:rPr lang="en-US" sz="1200">
                <a:solidFill>
                  <a:schemeClr val="accent2"/>
                </a:solidFill>
              </a:rPr>
              <a:t>Need: (2) Leaders</a:t>
            </a:r>
          </a:p>
        </p:txBody>
      </p:sp>
      <p:sp>
        <p:nvSpPr>
          <p:cNvPr id="50" name="TextBox 49">
            <a:extLst>
              <a:ext uri="{FF2B5EF4-FFF2-40B4-BE49-F238E27FC236}">
                <a16:creationId xmlns:a16="http://schemas.microsoft.com/office/drawing/2014/main" id="{A06F6906-ABCE-A47E-350D-C772BAA15FB2}"/>
              </a:ext>
            </a:extLst>
          </p:cNvPr>
          <p:cNvSpPr txBox="1"/>
          <p:nvPr/>
        </p:nvSpPr>
        <p:spPr>
          <a:xfrm>
            <a:off x="801886" y="1863965"/>
            <a:ext cx="1845129" cy="276999"/>
          </a:xfrm>
          <a:prstGeom prst="rect">
            <a:avLst/>
          </a:prstGeom>
          <a:noFill/>
        </p:spPr>
        <p:txBody>
          <a:bodyPr wrap="square" rtlCol="0">
            <a:spAutoFit/>
          </a:bodyPr>
          <a:lstStyle/>
          <a:p>
            <a:r>
              <a:rPr lang="en-US" sz="1200" dirty="0">
                <a:solidFill>
                  <a:schemeClr val="accent2"/>
                </a:solidFill>
              </a:rPr>
              <a:t>Need: (2) Leaders</a:t>
            </a:r>
          </a:p>
        </p:txBody>
      </p:sp>
      <p:sp>
        <p:nvSpPr>
          <p:cNvPr id="51" name="TextBox 50">
            <a:extLst>
              <a:ext uri="{FF2B5EF4-FFF2-40B4-BE49-F238E27FC236}">
                <a16:creationId xmlns:a16="http://schemas.microsoft.com/office/drawing/2014/main" id="{DE10F899-95C9-AA63-262C-1E63691B2F1C}"/>
              </a:ext>
            </a:extLst>
          </p:cNvPr>
          <p:cNvSpPr txBox="1"/>
          <p:nvPr/>
        </p:nvSpPr>
        <p:spPr>
          <a:xfrm>
            <a:off x="3902148" y="3914892"/>
            <a:ext cx="1845129" cy="276999"/>
          </a:xfrm>
          <a:prstGeom prst="rect">
            <a:avLst/>
          </a:prstGeom>
          <a:noFill/>
        </p:spPr>
        <p:txBody>
          <a:bodyPr wrap="square" rtlCol="0">
            <a:spAutoFit/>
          </a:bodyPr>
          <a:lstStyle/>
          <a:p>
            <a:r>
              <a:rPr lang="en-US" sz="1200">
                <a:solidFill>
                  <a:schemeClr val="accent2"/>
                </a:solidFill>
              </a:rPr>
              <a:t>Need: (2) Leaders</a:t>
            </a:r>
          </a:p>
        </p:txBody>
      </p:sp>
      <p:sp>
        <p:nvSpPr>
          <p:cNvPr id="5" name="TextBox 4">
            <a:extLst>
              <a:ext uri="{FF2B5EF4-FFF2-40B4-BE49-F238E27FC236}">
                <a16:creationId xmlns:a16="http://schemas.microsoft.com/office/drawing/2014/main" id="{450D5A6F-F8C6-5FC3-BB1E-5F65FDCEA3D2}"/>
              </a:ext>
            </a:extLst>
          </p:cNvPr>
          <p:cNvSpPr txBox="1"/>
          <p:nvPr/>
        </p:nvSpPr>
        <p:spPr>
          <a:xfrm>
            <a:off x="801886" y="3889564"/>
            <a:ext cx="1845129" cy="276999"/>
          </a:xfrm>
          <a:prstGeom prst="rect">
            <a:avLst/>
          </a:prstGeom>
          <a:noFill/>
        </p:spPr>
        <p:txBody>
          <a:bodyPr wrap="square" rtlCol="0">
            <a:spAutoFit/>
          </a:bodyPr>
          <a:lstStyle/>
          <a:p>
            <a:r>
              <a:rPr lang="en-US" sz="1200">
                <a:solidFill>
                  <a:schemeClr val="accent2"/>
                </a:solidFill>
              </a:rPr>
              <a:t>Need: (2) Leaders</a:t>
            </a:r>
          </a:p>
        </p:txBody>
      </p:sp>
      <p:sp>
        <p:nvSpPr>
          <p:cNvPr id="6" name="Google Shape;162;p28">
            <a:extLst>
              <a:ext uri="{FF2B5EF4-FFF2-40B4-BE49-F238E27FC236}">
                <a16:creationId xmlns:a16="http://schemas.microsoft.com/office/drawing/2014/main" id="{CD5A5074-8AD0-9EB5-7923-FDA5DBEC7515}"/>
              </a:ext>
            </a:extLst>
          </p:cNvPr>
          <p:cNvSpPr txBox="1">
            <a:spLocks/>
          </p:cNvSpPr>
          <p:nvPr/>
        </p:nvSpPr>
        <p:spPr>
          <a:xfrm>
            <a:off x="6380632" y="4277551"/>
            <a:ext cx="2623499" cy="4845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endParaRPr lang="en-US" sz="1400" b="0">
              <a:solidFill>
                <a:srgbClr val="242424"/>
              </a:solidFill>
              <a:latin typeface="Calibri" panose="020F0502020204030204" pitchFamily="34" charset="0"/>
            </a:endParaRPr>
          </a:p>
          <a:p>
            <a:r>
              <a:rPr lang="en-US" sz="1400">
                <a:solidFill>
                  <a:schemeClr val="bg1"/>
                </a:solidFill>
                <a:latin typeface="Calibri" panose="020F0502020204030204" pitchFamily="34" charset="0"/>
                <a:hlinkClick r:id="rId15" action="ppaction://hlinksldjump">
                  <a:extLst>
                    <a:ext uri="{A12FA001-AC4F-418D-AE19-62706E023703}">
                      <ahyp:hlinkClr xmlns:ahyp="http://schemas.microsoft.com/office/drawing/2018/hyperlinkcolor" val="tx"/>
                    </a:ext>
                  </a:extLst>
                </a:hlinkClick>
              </a:rPr>
              <a:t>Technology</a:t>
            </a:r>
            <a:endParaRPr lang="en-US" sz="1400">
              <a:solidFill>
                <a:schemeClr val="bg1"/>
              </a:solidFill>
            </a:endParaRPr>
          </a:p>
          <a:p>
            <a:endParaRPr lang="en-US" sz="1400"/>
          </a:p>
        </p:txBody>
      </p:sp>
      <p:sp>
        <p:nvSpPr>
          <p:cNvPr id="7" name="TextBox 6">
            <a:extLst>
              <a:ext uri="{FF2B5EF4-FFF2-40B4-BE49-F238E27FC236}">
                <a16:creationId xmlns:a16="http://schemas.microsoft.com/office/drawing/2014/main" id="{0C8442DB-8AD8-7D6E-87D4-D1F0250C9166}"/>
              </a:ext>
            </a:extLst>
          </p:cNvPr>
          <p:cNvSpPr txBox="1"/>
          <p:nvPr/>
        </p:nvSpPr>
        <p:spPr>
          <a:xfrm>
            <a:off x="6830085" y="850011"/>
            <a:ext cx="1845129" cy="276999"/>
          </a:xfrm>
          <a:prstGeom prst="rect">
            <a:avLst/>
          </a:prstGeom>
          <a:noFill/>
        </p:spPr>
        <p:txBody>
          <a:bodyPr wrap="square" rtlCol="0">
            <a:spAutoFit/>
          </a:bodyPr>
          <a:lstStyle/>
          <a:p>
            <a:r>
              <a:rPr lang="en-US" sz="1200">
                <a:solidFill>
                  <a:schemeClr val="accent2"/>
                </a:solidFill>
              </a:rPr>
              <a:t>Need: (2) Leaders</a:t>
            </a:r>
          </a:p>
        </p:txBody>
      </p:sp>
      <p:sp>
        <p:nvSpPr>
          <p:cNvPr id="4" name="TextBox 3">
            <a:extLst>
              <a:ext uri="{FF2B5EF4-FFF2-40B4-BE49-F238E27FC236}">
                <a16:creationId xmlns:a16="http://schemas.microsoft.com/office/drawing/2014/main" id="{DDD64AD0-6CB7-7047-B8C9-C4126BE543B0}"/>
              </a:ext>
            </a:extLst>
          </p:cNvPr>
          <p:cNvSpPr txBox="1"/>
          <p:nvPr/>
        </p:nvSpPr>
        <p:spPr>
          <a:xfrm>
            <a:off x="3863722" y="4817951"/>
            <a:ext cx="1845129" cy="276999"/>
          </a:xfrm>
          <a:prstGeom prst="rect">
            <a:avLst/>
          </a:prstGeom>
          <a:noFill/>
        </p:spPr>
        <p:txBody>
          <a:bodyPr wrap="square" rtlCol="0">
            <a:spAutoFit/>
          </a:bodyPr>
          <a:lstStyle/>
          <a:p>
            <a:r>
              <a:rPr lang="en-US" sz="1200">
                <a:solidFill>
                  <a:schemeClr val="accent2"/>
                </a:solidFill>
              </a:rPr>
              <a:t>Need: (2) Leaders</a:t>
            </a:r>
          </a:p>
        </p:txBody>
      </p:sp>
      <p:sp>
        <p:nvSpPr>
          <p:cNvPr id="8" name="TextBox 7">
            <a:extLst>
              <a:ext uri="{FF2B5EF4-FFF2-40B4-BE49-F238E27FC236}">
                <a16:creationId xmlns:a16="http://schemas.microsoft.com/office/drawing/2014/main" id="{F82F5311-B206-A60F-230D-0F59C7E84721}"/>
              </a:ext>
            </a:extLst>
          </p:cNvPr>
          <p:cNvSpPr txBox="1"/>
          <p:nvPr/>
        </p:nvSpPr>
        <p:spPr>
          <a:xfrm>
            <a:off x="6928055" y="4829823"/>
            <a:ext cx="1845129" cy="276999"/>
          </a:xfrm>
          <a:prstGeom prst="rect">
            <a:avLst/>
          </a:prstGeom>
          <a:noFill/>
        </p:spPr>
        <p:txBody>
          <a:bodyPr wrap="square" rtlCol="0">
            <a:spAutoFit/>
          </a:bodyPr>
          <a:lstStyle/>
          <a:p>
            <a:r>
              <a:rPr lang="en-US" sz="1200">
                <a:solidFill>
                  <a:schemeClr val="accent2"/>
                </a:solidFill>
              </a:rPr>
              <a:t>Need: (2) Leaders</a:t>
            </a:r>
          </a:p>
        </p:txBody>
      </p:sp>
      <p:sp>
        <p:nvSpPr>
          <p:cNvPr id="15" name="Google Shape;162;p28">
            <a:extLst>
              <a:ext uri="{FF2B5EF4-FFF2-40B4-BE49-F238E27FC236}">
                <a16:creationId xmlns:a16="http://schemas.microsoft.com/office/drawing/2014/main" id="{8149BFC9-BE6C-5368-49FC-27E6EA0B2F1B}"/>
              </a:ext>
            </a:extLst>
          </p:cNvPr>
          <p:cNvSpPr txBox="1">
            <a:spLocks/>
          </p:cNvSpPr>
          <p:nvPr/>
        </p:nvSpPr>
        <p:spPr>
          <a:xfrm>
            <a:off x="6380632" y="2350153"/>
            <a:ext cx="2623499" cy="484500"/>
          </a:xfrm>
          <a:prstGeom prst="rect">
            <a:avLst/>
          </a:prstGeom>
          <a:solidFill>
            <a:schemeClr val="tx2">
              <a:lumMod val="40000"/>
              <a:lumOff val="6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hudu"/>
              <a:buNone/>
              <a:defRPr sz="3000" b="1" i="0" u="none" strike="noStrike" cap="none">
                <a:solidFill>
                  <a:schemeClr val="dk2"/>
                </a:solidFill>
                <a:latin typeface="Phudu"/>
                <a:ea typeface="Phudu"/>
                <a:cs typeface="Phudu"/>
                <a:sym typeface="Phudu"/>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US" sz="1400">
                <a:solidFill>
                  <a:schemeClr val="bg1"/>
                </a:solidFill>
                <a:latin typeface="Calibri" panose="020F0502020204030204" pitchFamily="34" charset="0"/>
                <a:hlinkClick r:id="rId16" action="ppaction://hlinksldjump"/>
              </a:rPr>
              <a:t>Student Organization Advisors</a:t>
            </a:r>
            <a:endParaRPr lang="en-US" sz="1400">
              <a:solidFill>
                <a:schemeClr val="bg1"/>
              </a:solidFill>
            </a:endParaRPr>
          </a:p>
        </p:txBody>
      </p:sp>
      <p:sp>
        <p:nvSpPr>
          <p:cNvPr id="16" name="TextBox 15">
            <a:extLst>
              <a:ext uri="{FF2B5EF4-FFF2-40B4-BE49-F238E27FC236}">
                <a16:creationId xmlns:a16="http://schemas.microsoft.com/office/drawing/2014/main" id="{A923BE4E-B09D-16D3-A408-A1202922626A}"/>
              </a:ext>
            </a:extLst>
          </p:cNvPr>
          <p:cNvSpPr txBox="1"/>
          <p:nvPr/>
        </p:nvSpPr>
        <p:spPr>
          <a:xfrm>
            <a:off x="6830085" y="2899026"/>
            <a:ext cx="1845129" cy="276999"/>
          </a:xfrm>
          <a:prstGeom prst="rect">
            <a:avLst/>
          </a:prstGeom>
          <a:noFill/>
        </p:spPr>
        <p:txBody>
          <a:bodyPr wrap="square" rtlCol="0">
            <a:spAutoFit/>
          </a:bodyPr>
          <a:lstStyle/>
          <a:p>
            <a:r>
              <a:rPr lang="en-US" sz="1200">
                <a:solidFill>
                  <a:schemeClr val="accent2"/>
                </a:solidFill>
              </a:rPr>
              <a:t>Need: (1) Leader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020427" y="1529537"/>
            <a:ext cx="7478486"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600" b="0">
                <a:solidFill>
                  <a:schemeClr val="tx1"/>
                </a:solidFill>
                <a:effectLst/>
                <a:latin typeface="Calibri" panose="020F0502020204030204" pitchFamily="34" charset="0"/>
                <a:ea typeface="Calibri" panose="020F0502020204030204" pitchFamily="34" charset="0"/>
              </a:rPr>
              <a:t>The Administration, Finance, &amp; Auxiliary Management Community Group is a dedicated network of professionals and enthusiasts passionate about optimizing organizational efficiency. The community focuses on providing directors, assistant directors, and others in the administration, finance, and auxiliaries side of student affairs a place to network, share resources, and work together to improve campus community.</a:t>
            </a:r>
            <a:endParaRPr lang="en-US" sz="16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131004" y="3756632"/>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907670" y="692904"/>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Administration, Finance, &amp; Auxiliary Management</a:t>
            </a:r>
            <a:endParaRPr lang="en-US" sz="2800" u="sng"/>
          </a:p>
        </p:txBody>
      </p:sp>
    </p:spTree>
    <p:extLst>
      <p:ext uri="{BB962C8B-B14F-4D97-AF65-F5344CB8AC3E}">
        <p14:creationId xmlns:p14="http://schemas.microsoft.com/office/powerpoint/2010/main" val="31294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102180" y="1496879"/>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The Campus Programs &amp; Events Community Group is a dynamic network bringing together individuals involved or interested in creating vibrant and engaging experiences on campus. Whether you're an event planner, program coordinator, or simply enthusiastic about campus life, this community provides a platform for collaboration, idea-sharing, and professional growth. Help find resources to support event planning and programming needs. </a:t>
            </a: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73853" y="384851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2401732" y="60102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 Campus Programs &amp; Events</a:t>
            </a:r>
            <a:endParaRPr lang="en-US" sz="2800" u="sng"/>
          </a:p>
        </p:txBody>
      </p:sp>
    </p:spTree>
    <p:extLst>
      <p:ext uri="{BB962C8B-B14F-4D97-AF65-F5344CB8AC3E}">
        <p14:creationId xmlns:p14="http://schemas.microsoft.com/office/powerpoint/2010/main" val="176140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840923" y="1382579"/>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600" b="0">
                <a:solidFill>
                  <a:schemeClr val="tx1"/>
                </a:solidFill>
                <a:effectLst/>
                <a:latin typeface="Calibri" panose="020F0502020204030204" pitchFamily="34" charset="0"/>
                <a:ea typeface="Calibri" panose="020F0502020204030204" pitchFamily="34" charset="0"/>
              </a:rPr>
              <a:t>The Catholic College is a dedicated network for professionals working in religious institutions, offering a collaborative space to navigate the unique challenges and opportunities within our community. Whether you're a faculty member, staff, student, or alum, our group is designed to foster mutual support, knowledge-sharing, and collaboration. Through open discussions, shared experiences, and collective problem-solving, help strengthen the professional connections within this community. </a:t>
            </a:r>
            <a:endParaRPr lang="en-US" sz="16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73853" y="384851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3185502" y="60102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Catholic Colleges</a:t>
            </a:r>
            <a:endParaRPr lang="en-US" sz="2800" u="sng"/>
          </a:p>
        </p:txBody>
      </p:sp>
    </p:spTree>
    <p:extLst>
      <p:ext uri="{BB962C8B-B14F-4D97-AF65-F5344CB8AC3E}">
        <p14:creationId xmlns:p14="http://schemas.microsoft.com/office/powerpoint/2010/main" val="55307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840923" y="1382579"/>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600" b="0">
                <a:solidFill>
                  <a:schemeClr val="tx1"/>
                </a:solidFill>
                <a:effectLst/>
                <a:latin typeface="Calibri" panose="020F0502020204030204" pitchFamily="34" charset="0"/>
                <a:ea typeface="Calibri" panose="020F0502020204030204" pitchFamily="34" charset="0"/>
              </a:rPr>
              <a:t>The Emergency Management in College Unions Community is dedicated to examining both long- and short-term, action-based strategies aimed at fostering a constructive approach to emergency management. This community gathers professionals to discuss best practices in emergency preparedness, general safety measures, response tactics, and effective training specifically tailored for college unions and campuses. Help lead this community to enhance emergency management practices within educational institutions, sharing insights and promoting a safer environment for all</a:t>
            </a:r>
            <a:endParaRPr lang="en-US"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73853" y="384851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2377238" y="60102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Emergency Management </a:t>
            </a:r>
            <a:endParaRPr lang="en-US" sz="2800" u="sng"/>
          </a:p>
        </p:txBody>
      </p:sp>
    </p:spTree>
    <p:extLst>
      <p:ext uri="{BB962C8B-B14F-4D97-AF65-F5344CB8AC3E}">
        <p14:creationId xmlns:p14="http://schemas.microsoft.com/office/powerpoint/2010/main" val="68863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996044" y="1758450"/>
            <a:ext cx="7704000" cy="16266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community’s  primary focus is on mutual support for career growth. They facilitate connections with experienced members in the field who generously contribute to their professional development. Help lead this community to harness the power of collaboration, mentorship, and shared experiences and navigate grad students and new professionals career paths.</a:t>
            </a:r>
            <a:endParaRPr lang="en-US" sz="16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73853" y="384851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1440000" y="67656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Graduate Students &amp; New Professional</a:t>
            </a:r>
            <a:endParaRPr lang="en-US" sz="2800" u="sng"/>
          </a:p>
        </p:txBody>
      </p:sp>
    </p:spTree>
    <p:extLst>
      <p:ext uri="{BB962C8B-B14F-4D97-AF65-F5344CB8AC3E}">
        <p14:creationId xmlns:p14="http://schemas.microsoft.com/office/powerpoint/2010/main" val="2832632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039950" y="1735588"/>
            <a:ext cx="7704000" cy="16266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600" b="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This community’s focus is to actively strive to develop global competence and empower the individual within the ACUI community. They strive to develop global competence and empower the "I" in ACUI.</a:t>
            </a:r>
            <a:br>
              <a:rPr lang="en-US" sz="1600">
                <a:effectLst/>
                <a:latin typeface="Times New Roman" panose="02020603050405020304" pitchFamily="18" charset="0"/>
                <a:ea typeface="Times New Roman" panose="02020603050405020304" pitchFamily="18" charset="0"/>
              </a:rPr>
            </a:br>
            <a:endParaRPr lang="en-US"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2861581" y="321986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1039950" y="67656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International Student Unions &amp; Student Life</a:t>
            </a:r>
            <a:endParaRPr lang="en-US" sz="2800" u="sng"/>
          </a:p>
        </p:txBody>
      </p:sp>
    </p:spTree>
    <p:extLst>
      <p:ext uri="{BB962C8B-B14F-4D97-AF65-F5344CB8AC3E}">
        <p14:creationId xmlns:p14="http://schemas.microsoft.com/office/powerpoint/2010/main" val="282755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849087" y="1562193"/>
            <a:ext cx="7704000" cy="16266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Campus Leadership Development Community actively engage in finding and sharing valuable resources, exchanging ideas, and fostering discussions related to the growth of leaders on campuses. They collaborate to inspire, empower, and cultivate effective leadership development strategies. Help shape the future leaders of our campuses through knowledge-sharing and meaningful conversations.</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endParaRPr lang="en-US" sz="16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2899863" y="3579092"/>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1913528" y="67656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Leadership &amp; Service Education</a:t>
            </a:r>
            <a:endParaRPr lang="en-US" sz="2800" u="sng"/>
          </a:p>
        </p:txBody>
      </p:sp>
    </p:spTree>
    <p:extLst>
      <p:ext uri="{BB962C8B-B14F-4D97-AF65-F5344CB8AC3E}">
        <p14:creationId xmlns:p14="http://schemas.microsoft.com/office/powerpoint/2010/main" val="45473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0" y="232754"/>
            <a:ext cx="905419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n-lt"/>
              </a:rPr>
              <a:t>Community of Pratice Overview</a:t>
            </a:r>
            <a:endParaRPr b="1">
              <a:latin typeface="+mn-lt"/>
            </a:endParaRPr>
          </a:p>
        </p:txBody>
      </p:sp>
      <p:sp>
        <p:nvSpPr>
          <p:cNvPr id="152" name="Google Shape;152;p27"/>
          <p:cNvSpPr txBox="1">
            <a:spLocks noGrp="1"/>
          </p:cNvSpPr>
          <p:nvPr>
            <p:ph type="body" idx="1"/>
          </p:nvPr>
        </p:nvSpPr>
        <p:spPr>
          <a:xfrm>
            <a:off x="720000" y="1101451"/>
            <a:ext cx="7704000" cy="49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chemeClr val="accent6"/>
                </a:solidFill>
                <a:effectLst/>
                <a:latin typeface="+mn-lt"/>
              </a:rPr>
              <a:t>ACUI features 22 Communities of Practice (CoPs) actively contributing to the development of a dynamic and supportive online learning community for its members. These CoPs, integral to our mission, are specialized groups that unite professionals sharing a common passion for different aspects of education. While each community is unique, all adhere to sets of best practices within specific areas, and they may be based on professional roles (e.g., Facilities &amp; Operations) or identity (e.g., LGBTQ+).</a:t>
            </a:r>
            <a:endParaRPr lang="en-US" b="0" i="0" dirty="0">
              <a:solidFill>
                <a:schemeClr val="accent6"/>
              </a:solidFill>
              <a:effectLst/>
              <a:latin typeface="Raleway" pitchFamily="2" charset="0"/>
            </a:endParaRPr>
          </a:p>
          <a:p>
            <a:pPr marL="0" lvl="0" indent="0" algn="l" rtl="0">
              <a:spcBef>
                <a:spcPts val="0"/>
              </a:spcBef>
              <a:spcAft>
                <a:spcPts val="0"/>
              </a:spcAft>
              <a:buNone/>
            </a:pPr>
            <a:endParaRPr lang="en-US" dirty="0">
              <a:solidFill>
                <a:schemeClr val="accent6"/>
              </a:solidFill>
              <a:latin typeface="Söhne"/>
            </a:endParaRPr>
          </a:p>
          <a:p>
            <a:pPr marL="285750" indent="-285750">
              <a:buFont typeface="Arial"/>
              <a:buChar char="•"/>
            </a:pPr>
            <a:r>
              <a:rPr lang="en-US" dirty="0">
                <a:solidFill>
                  <a:schemeClr val="accent6"/>
                </a:solidFill>
                <a:latin typeface="+mn-lt"/>
                <a:ea typeface="+mn-lt"/>
                <a:cs typeface="+mn-lt"/>
              </a:rPr>
              <a:t>Administration, Finance, &amp; Auxiliary Management</a:t>
            </a:r>
          </a:p>
          <a:p>
            <a:pPr marL="285750" indent="-285750">
              <a:buFont typeface="Arial"/>
              <a:buChar char="•"/>
            </a:pPr>
            <a:r>
              <a:rPr lang="en-US" dirty="0">
                <a:solidFill>
                  <a:schemeClr val="accent6"/>
                </a:solidFill>
                <a:latin typeface="+mn-lt"/>
                <a:ea typeface="+mn-lt"/>
                <a:cs typeface="+mn-lt"/>
              </a:rPr>
              <a:t>Campus Programs &amp; Events</a:t>
            </a:r>
          </a:p>
          <a:p>
            <a:pPr marL="285750" indent="-285750">
              <a:buFont typeface="Arial"/>
              <a:buChar char="•"/>
            </a:pPr>
            <a:r>
              <a:rPr lang="en-US" dirty="0">
                <a:solidFill>
                  <a:schemeClr val="accent6"/>
                </a:solidFill>
                <a:latin typeface="+mn-lt"/>
                <a:ea typeface="+mn-lt"/>
                <a:cs typeface="+mn-lt"/>
              </a:rPr>
              <a:t>Catholic Colleges</a:t>
            </a:r>
          </a:p>
          <a:p>
            <a:pPr marL="285750" indent="-285750">
              <a:buFont typeface="Arial"/>
              <a:buChar char="•"/>
            </a:pPr>
            <a:r>
              <a:rPr lang="en-US" dirty="0">
                <a:solidFill>
                  <a:schemeClr val="accent6"/>
                </a:solidFill>
                <a:latin typeface="+mn-lt"/>
                <a:ea typeface="+mn-lt"/>
                <a:cs typeface="+mn-lt"/>
              </a:rPr>
              <a:t>Diversity, Equity, and Inclusion</a:t>
            </a:r>
          </a:p>
          <a:p>
            <a:pPr marL="285750" indent="-285750">
              <a:buFont typeface="Arial"/>
              <a:buChar char="•"/>
            </a:pPr>
            <a:r>
              <a:rPr lang="en-US" dirty="0">
                <a:solidFill>
                  <a:schemeClr val="accent6"/>
                </a:solidFill>
                <a:latin typeface="+mn-lt"/>
                <a:ea typeface="+mn-lt"/>
                <a:cs typeface="+mn-lt"/>
              </a:rPr>
              <a:t>Emergency Management</a:t>
            </a:r>
            <a:endParaRPr lang="en-US" dirty="0">
              <a:solidFill>
                <a:schemeClr val="accent6"/>
              </a:solidFill>
              <a:latin typeface="+mn-lt"/>
              <a:cs typeface="Arial"/>
            </a:endParaRPr>
          </a:p>
          <a:p>
            <a:pPr marL="285750" indent="-285750">
              <a:buFont typeface="Arial"/>
              <a:buChar char="•"/>
            </a:pPr>
            <a:r>
              <a:rPr lang="en-US" dirty="0">
                <a:solidFill>
                  <a:schemeClr val="accent6"/>
                </a:solidFill>
                <a:latin typeface="+mn-lt"/>
                <a:ea typeface="+mn-lt"/>
                <a:cs typeface="+mn-lt"/>
              </a:rPr>
              <a:t>Facilities &amp; Operations</a:t>
            </a:r>
          </a:p>
          <a:p>
            <a:pPr marL="285750" indent="-285750">
              <a:buFont typeface="Arial"/>
              <a:buChar char="•"/>
            </a:pPr>
            <a:r>
              <a:rPr lang="en-US" dirty="0">
                <a:solidFill>
                  <a:schemeClr val="accent6"/>
                </a:solidFill>
                <a:latin typeface="+mn-lt"/>
                <a:ea typeface="+mn-lt"/>
                <a:cs typeface="+mn-lt"/>
              </a:rPr>
              <a:t>Graduate Students &amp; New Professionals</a:t>
            </a:r>
          </a:p>
          <a:p>
            <a:pPr marL="285750" indent="-285750">
              <a:buFont typeface="Arial"/>
              <a:buChar char="•"/>
            </a:pPr>
            <a:r>
              <a:rPr lang="en-US" dirty="0">
                <a:solidFill>
                  <a:schemeClr val="accent6"/>
                </a:solidFill>
                <a:latin typeface="+mn-lt"/>
                <a:ea typeface="+mn-lt"/>
                <a:cs typeface="+mn-lt"/>
              </a:rPr>
              <a:t>International Student Unions and Student Life</a:t>
            </a:r>
          </a:p>
          <a:p>
            <a:pPr marL="285750" indent="-285750">
              <a:buFont typeface="Arial"/>
              <a:buChar char="•"/>
            </a:pPr>
            <a:r>
              <a:rPr lang="en-US" dirty="0">
                <a:solidFill>
                  <a:schemeClr val="accent6"/>
                </a:solidFill>
                <a:latin typeface="+mn-lt"/>
                <a:ea typeface="+mn-lt"/>
                <a:cs typeface="+mn-lt"/>
              </a:rPr>
              <a:t>Leadership &amp; Service Education</a:t>
            </a:r>
          </a:p>
          <a:p>
            <a:pPr marL="285750" indent="-285750">
              <a:buFont typeface="Arial"/>
              <a:buChar char="•"/>
            </a:pPr>
            <a:r>
              <a:rPr lang="en-US" dirty="0">
                <a:solidFill>
                  <a:schemeClr val="accent6"/>
                </a:solidFill>
                <a:latin typeface="+mn-lt"/>
                <a:ea typeface="+mn-lt"/>
                <a:cs typeface="+mn-lt"/>
              </a:rPr>
              <a:t>LGBTQIA+</a:t>
            </a:r>
          </a:p>
          <a:p>
            <a:pPr marL="285750" indent="-285750">
              <a:buFont typeface="Arial"/>
              <a:buChar char="•"/>
            </a:pPr>
            <a:r>
              <a:rPr lang="en-US" dirty="0">
                <a:solidFill>
                  <a:schemeClr val="accent6"/>
                </a:solidFill>
                <a:latin typeface="+mn-lt"/>
                <a:ea typeface="+mn-lt"/>
                <a:cs typeface="+mn-lt"/>
              </a:rPr>
              <a:t>Marketing for the Campus</a:t>
            </a:r>
          </a:p>
        </p:txBody>
      </p:sp>
      <p:sp>
        <p:nvSpPr>
          <p:cNvPr id="2" name="Google Shape;152;p27">
            <a:extLst>
              <a:ext uri="{FF2B5EF4-FFF2-40B4-BE49-F238E27FC236}">
                <a16:creationId xmlns:a16="http://schemas.microsoft.com/office/drawing/2014/main" id="{4F4B11A9-FEC0-CA6C-18A1-70707DB4C17F}"/>
              </a:ext>
            </a:extLst>
          </p:cNvPr>
          <p:cNvSpPr txBox="1">
            <a:spLocks/>
          </p:cNvSpPr>
          <p:nvPr/>
        </p:nvSpPr>
        <p:spPr>
          <a:xfrm>
            <a:off x="4868328" y="2212522"/>
            <a:ext cx="4213950" cy="24512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1pPr>
            <a:lvl2pPr marL="914400" marR="0" lvl="1"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2pPr>
            <a:lvl3pPr marL="1371600" marR="0" lvl="2"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3pPr>
            <a:lvl4pPr marL="1828800" marR="0" lvl="3"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4pPr>
            <a:lvl5pPr marL="2286000" marR="0" lvl="4"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5pPr>
            <a:lvl6pPr marL="2743200" marR="0" lvl="5"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6pPr>
            <a:lvl7pPr marL="3200400" marR="0" lvl="6"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7pPr>
            <a:lvl8pPr marL="3657600" marR="0" lvl="7"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8pPr>
            <a:lvl9pPr marL="4114800" marR="0" lvl="8"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Chakra Petch"/>
                <a:ea typeface="Chakra Petch"/>
                <a:cs typeface="Chakra Petch"/>
                <a:sym typeface="Chakra Petch"/>
              </a:defRPr>
            </a:lvl9p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Multi-ethnic Professionals &amp; Allies (COMP)</a:t>
            </a:r>
            <a:endParaRPr kumimoji="0" lang="en-US" b="0" i="0" u="none" strike="noStrike" kern="1200" cap="none" spc="0" normalizeH="0" baseline="0" noProof="0" dirty="0">
              <a:ln>
                <a:noFill/>
              </a:ln>
              <a:solidFill>
                <a:srgbClr val="FFFFFF"/>
              </a:solidFill>
              <a:effectLst/>
              <a:uLnTx/>
              <a:uFillTx/>
              <a:latin typeface="+mn-lt"/>
              <a:ea typeface="+mn-ea"/>
              <a:cs typeface="Chakra Petch" panose="020B0604020202020204" charset="-3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On-Campus Recreation &amp; Leisure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Seasoned Professionals &amp; Retirees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Small School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Student Basic Needs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Student Employee Supervisors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Student Organization Advisors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Sustainability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Technology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Urban Unions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FFFFFF"/>
                </a:solidFill>
                <a:effectLst/>
                <a:uLnTx/>
                <a:uFillTx/>
                <a:latin typeface="+mn-lt"/>
                <a:ea typeface="+mn-lt"/>
                <a:cs typeface="Chakra Petch" panose="020B0604020202020204" charset="-34"/>
              </a:rPr>
              <a:t>Women's Leadership</a:t>
            </a:r>
          </a:p>
        </p:txBody>
      </p:sp>
      <p:pic>
        <p:nvPicPr>
          <p:cNvPr id="42" name="Audio 41">
            <a:hlinkClick r:id="" action="ppaction://media"/>
            <a:extLst>
              <a:ext uri="{FF2B5EF4-FFF2-40B4-BE49-F238E27FC236}">
                <a16:creationId xmlns:a16="http://schemas.microsoft.com/office/drawing/2014/main" id="{254700E8-3D20-5226-21BA-8751051940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960"/>
    </mc:Choice>
    <mc:Fallback xmlns="">
      <p:transition spd="slow" advTm="5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840923" y="1382579"/>
            <a:ext cx="7704000" cy="16266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The LGBTQIA+ Community Group is a vibrant and inclusive gathering that provides a supportive space for individuals regardless of your pronouns, sex, gender expression, sexual orientation, or sexual preferences. Allies and topics of intersectionality are welcome, too. This group fosters connections, understanding, and solidarity among its members, promoting a sense of belonging and acceptance. Lead a community that embraces authenticity, respect, and unity.</a:t>
            </a:r>
            <a:br>
              <a:rPr lang="en-US" sz="18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6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73853" y="3848514"/>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3472908" y="6836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LGBTQIA+</a:t>
            </a:r>
            <a:endParaRPr lang="en-US" sz="2800" u="sng"/>
          </a:p>
        </p:txBody>
      </p:sp>
    </p:spTree>
    <p:extLst>
      <p:ext uri="{BB962C8B-B14F-4D97-AF65-F5344CB8AC3E}">
        <p14:creationId xmlns:p14="http://schemas.microsoft.com/office/powerpoint/2010/main" val="316598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971551" y="1572303"/>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space is dedicated to sharing resources, ideas, questions, and addressing issues related to all things marketing on campus. Whether you're seeking inspiration, have valuable insights to share, or need help navigating marketing challenges, this community is your go-to platform. Help lead a collaborative space where marketing professionals on campus can connect, learn, and thrive together. Let's enhance our marketing efforts and contribute to the vibrancy of campus life!</a:t>
            </a: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24867" y="3644406"/>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2468701" y="67656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Marketing</a:t>
            </a:r>
            <a:r>
              <a:rPr lang="en-US" sz="2800" u="sng" kern="100">
                <a:latin typeface="Calibri" panose="020F0502020204030204" pitchFamily="34" charset="0"/>
                <a:ea typeface="Calibri" panose="020F0502020204030204" pitchFamily="34" charset="0"/>
                <a:cs typeface="Calibri" panose="020F0502020204030204" pitchFamily="34" charset="0"/>
              </a:rPr>
              <a:t> for the Campus</a:t>
            </a:r>
            <a:endParaRPr lang="en-US" sz="2800" u="sng"/>
          </a:p>
        </p:txBody>
      </p:sp>
    </p:spTree>
    <p:extLst>
      <p:ext uri="{BB962C8B-B14F-4D97-AF65-F5344CB8AC3E}">
        <p14:creationId xmlns:p14="http://schemas.microsoft.com/office/powerpoint/2010/main" val="176254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971551" y="1572303"/>
            <a:ext cx="7704000" cy="1626600"/>
          </a:xfrm>
          <a:prstGeom prst="rect">
            <a:avLst/>
          </a:prstGeom>
        </p:spPr>
        <p:txBody>
          <a:bodyPr spcFirstLastPara="1" wrap="square" lIns="91425" tIns="91425" rIns="91425" bIns="91425" anchor="t" anchorCtr="0">
            <a:noAutofit/>
          </a:bodyPr>
          <a:lstStyle/>
          <a:p>
            <a:pPr>
              <a:lnSpc>
                <a:spcPct val="107000"/>
              </a:lnSpc>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 is focused on sharing best practices, seeking advice on new equipment or challenges, exchanging training resources, and networking with others involved in campus-based recreation and leisure. Lead a community that thrives on the collective knowledge and experiences of individuals passionate about enhancing on-campus recreational activities</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endPar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65688" y="3481123"/>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1831887" y="71738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On – Campus Recreation &amp; Leisure</a:t>
            </a:r>
            <a:endParaRPr lang="en-US" sz="2800" u="sng"/>
          </a:p>
        </p:txBody>
      </p:sp>
    </p:spTree>
    <p:extLst>
      <p:ext uri="{BB962C8B-B14F-4D97-AF65-F5344CB8AC3E}">
        <p14:creationId xmlns:p14="http://schemas.microsoft.com/office/powerpoint/2010/main" val="209253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996044" y="1642858"/>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 focuses on the</a:t>
            </a:r>
            <a:r>
              <a:rPr lang="en-US" sz="1600" b="0" u="sng"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needs and challenges faced by individuals working at small colleges and universities, specifically those with less than 5000 Full-Time Equivalents (FTE). This community is a platform for sharing insights, discussing tailored solutions, and building connections with peers who understand the nuances of working in a smaller academic environment</a:t>
            </a:r>
            <a:r>
              <a:rPr lang="en-US" sz="1800" kern="10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65688" y="3481123"/>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3611702" y="85849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Small Schools</a:t>
            </a:r>
            <a:endParaRPr lang="en-US" sz="2800" u="sng"/>
          </a:p>
        </p:txBody>
      </p:sp>
    </p:spTree>
    <p:extLst>
      <p:ext uri="{BB962C8B-B14F-4D97-AF65-F5344CB8AC3E}">
        <p14:creationId xmlns:p14="http://schemas.microsoft.com/office/powerpoint/2010/main" val="1347826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053194" y="1683733"/>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600" b="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 is dedicated to advisors of student organizations. Here, you can discover and share valuable resources, engage in discussions related to student organizations, and connect with fellow advisors to build a collaborative community where expertise is exchanged, challenges are addressed, and meaningful connections are formed.</a:t>
            </a:r>
            <a:endPar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65688" y="3481123"/>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2257423" y="74848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Student Organization Advisors</a:t>
            </a:r>
            <a:endParaRPr lang="en-US" sz="2800" u="sng"/>
          </a:p>
        </p:txBody>
      </p:sp>
    </p:spTree>
    <p:extLst>
      <p:ext uri="{BB962C8B-B14F-4D97-AF65-F5344CB8AC3E}">
        <p14:creationId xmlns:p14="http://schemas.microsoft.com/office/powerpoint/2010/main" val="203590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053194" y="1683733"/>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600" b="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 is a go-to hub for finding and sharing resources, engaging in discussions, and exchanging tips related to sustainability on campus.  Help lead and Connect with like-minded individuals who share an interest in promoting sustainable practices</a:t>
            </a:r>
            <a:endPar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65688" y="3481123"/>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3400423" y="80134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Sustainability</a:t>
            </a:r>
            <a:endParaRPr lang="en-US" sz="2800" u="sng"/>
          </a:p>
        </p:txBody>
      </p:sp>
    </p:spTree>
    <p:extLst>
      <p:ext uri="{BB962C8B-B14F-4D97-AF65-F5344CB8AC3E}">
        <p14:creationId xmlns:p14="http://schemas.microsoft.com/office/powerpoint/2010/main" val="217773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996044" y="1642858"/>
            <a:ext cx="7704000" cy="16266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This community is a dedicated space for tech enthusiasts to come together, share insights, and explore the ever-evolving landscape of technology within the academic setting</a:t>
            </a:r>
            <a:b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600" b="0" kern="100">
                <a:solidFill>
                  <a:schemeClr val="tx1"/>
                </a:solidFill>
                <a:effectLst/>
                <a:latin typeface="Calibri" panose="020F0502020204030204" pitchFamily="34" charset="0"/>
                <a:ea typeface="Calibri" panose="020F0502020204030204" pitchFamily="34" charset="0"/>
                <a:cs typeface="Calibri" panose="020F0502020204030204" pitchFamily="34" charset="0"/>
              </a:rPr>
              <a:t>If you have an interest in audio-visual, digital signage, software, hardware, event technology, theatrical lighting, streaming video, production, emerging technologies, or any other technology on the college campus, you are in the right place.</a:t>
            </a:r>
          </a:p>
        </p:txBody>
      </p:sp>
      <p:sp>
        <p:nvSpPr>
          <p:cNvPr id="2" name="Rectangle 1">
            <a:hlinkClick r:id="rId3" action="ppaction://hlinksldjump"/>
            <a:extLst>
              <a:ext uri="{FF2B5EF4-FFF2-40B4-BE49-F238E27FC236}">
                <a16:creationId xmlns:a16="http://schemas.microsoft.com/office/drawing/2014/main" id="{F637BEDC-EEE0-FB6F-1D5D-7E172B5B8FA9}"/>
              </a:ext>
            </a:extLst>
          </p:cNvPr>
          <p:cNvSpPr/>
          <p:nvPr/>
        </p:nvSpPr>
        <p:spPr>
          <a:xfrm>
            <a:off x="3065688" y="3481123"/>
            <a:ext cx="2865665" cy="6939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Back to Community Openings</a:t>
            </a:r>
          </a:p>
        </p:txBody>
      </p:sp>
      <p:sp>
        <p:nvSpPr>
          <p:cNvPr id="3" name="Google Shape;220;p33">
            <a:extLst>
              <a:ext uri="{FF2B5EF4-FFF2-40B4-BE49-F238E27FC236}">
                <a16:creationId xmlns:a16="http://schemas.microsoft.com/office/drawing/2014/main" id="{8EAC7B88-EE33-91D2-58F9-D8DAFFC87FED}"/>
              </a:ext>
            </a:extLst>
          </p:cNvPr>
          <p:cNvSpPr txBox="1">
            <a:spLocks/>
          </p:cNvSpPr>
          <p:nvPr/>
        </p:nvSpPr>
        <p:spPr>
          <a:xfrm>
            <a:off x="3441245" y="76868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hudu"/>
              <a:buNone/>
              <a:defRPr sz="4800" b="1" i="0" u="none" strike="noStrike" cap="none">
                <a:solidFill>
                  <a:schemeClr val="dk1"/>
                </a:solidFill>
                <a:latin typeface="Phudu"/>
                <a:ea typeface="Phudu"/>
                <a:cs typeface="Phudu"/>
                <a:sym typeface="Phudu"/>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2800" u="sng" kern="100">
                <a:effectLst/>
                <a:latin typeface="Calibri" panose="020F0502020204030204" pitchFamily="34" charset="0"/>
                <a:ea typeface="Calibri" panose="020F0502020204030204" pitchFamily="34" charset="0"/>
                <a:cs typeface="Calibri" panose="020F0502020204030204" pitchFamily="34" charset="0"/>
              </a:rPr>
              <a:t>Technology</a:t>
            </a:r>
            <a:endParaRPr lang="en-US" sz="2800" u="sng"/>
          </a:p>
        </p:txBody>
      </p:sp>
    </p:spTree>
    <p:extLst>
      <p:ext uri="{BB962C8B-B14F-4D97-AF65-F5344CB8AC3E}">
        <p14:creationId xmlns:p14="http://schemas.microsoft.com/office/powerpoint/2010/main" val="416048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1" name="Google Shape;391;p45">
            <a:extLst>
              <a:ext uri="{FF2B5EF4-FFF2-40B4-BE49-F238E27FC236}">
                <a16:creationId xmlns:a16="http://schemas.microsoft.com/office/drawing/2014/main" id="{3623A1CC-0E96-BB66-F40B-2FE974432D25}"/>
              </a:ext>
            </a:extLst>
          </p:cNvPr>
          <p:cNvSpPr txBox="1">
            <a:spLocks noGrp="1"/>
          </p:cNvSpPr>
          <p:nvPr>
            <p:ph type="title"/>
          </p:nvPr>
        </p:nvSpPr>
        <p:spPr>
          <a:xfrm>
            <a:off x="2227136" y="1103493"/>
            <a:ext cx="5065233"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Thank You!</a:t>
            </a:r>
            <a:endParaRPr sz="5400"/>
          </a:p>
        </p:txBody>
      </p:sp>
      <p:sp>
        <p:nvSpPr>
          <p:cNvPr id="12" name="Google Shape;392;p45">
            <a:extLst>
              <a:ext uri="{FF2B5EF4-FFF2-40B4-BE49-F238E27FC236}">
                <a16:creationId xmlns:a16="http://schemas.microsoft.com/office/drawing/2014/main" id="{3A0861AE-6908-1EC6-6228-4ACD4A074E6D}"/>
              </a:ext>
            </a:extLst>
          </p:cNvPr>
          <p:cNvSpPr txBox="1">
            <a:spLocks noGrp="1"/>
          </p:cNvSpPr>
          <p:nvPr>
            <p:ph type="subTitle" idx="1"/>
          </p:nvPr>
        </p:nvSpPr>
        <p:spPr>
          <a:xfrm>
            <a:off x="1636939" y="2571750"/>
            <a:ext cx="5870121" cy="1058700"/>
          </a:xfrm>
          <a:prstGeom prst="rect">
            <a:avLst/>
          </a:prstGeom>
        </p:spPr>
        <p:txBody>
          <a:bodyPr spcFirstLastPara="1" wrap="square" lIns="91425" tIns="91425" rIns="91425" bIns="91425" anchor="t" anchorCtr="0">
            <a:noAutofit/>
          </a:bodyPr>
          <a:lstStyle/>
          <a:p>
            <a:pPr algn="ctr"/>
            <a:r>
              <a:rPr lang="en-US" b="1" i="0" dirty="0">
                <a:solidFill>
                  <a:schemeClr val="tx1"/>
                </a:solidFill>
                <a:effectLst/>
                <a:latin typeface="+mn-lt"/>
              </a:rPr>
              <a:t>WE LOOK FORWARD TO RECEIVING YOUR APPLICATION</a:t>
            </a:r>
          </a:p>
          <a:p>
            <a:pPr algn="ctr"/>
            <a:endParaRPr lang="en-US" b="0" i="0" dirty="0">
              <a:solidFill>
                <a:schemeClr val="tx1"/>
              </a:solidFill>
              <a:effectLst/>
              <a:latin typeface="+mn-lt"/>
            </a:endParaRPr>
          </a:p>
          <a:p>
            <a:pPr algn="ctr"/>
            <a:r>
              <a:rPr lang="en-US" sz="1400" b="0" i="0" dirty="0">
                <a:solidFill>
                  <a:schemeClr val="tx1"/>
                </a:solidFill>
                <a:effectLst/>
                <a:latin typeface="+mn-lt"/>
              </a:rPr>
              <a:t>Applications open Monday, February 5, 2024 </a:t>
            </a:r>
          </a:p>
          <a:p>
            <a:pPr algn="ctr"/>
            <a:r>
              <a:rPr lang="en-US" sz="1400" b="0" i="0" dirty="0">
                <a:solidFill>
                  <a:schemeClr val="tx1"/>
                </a:solidFill>
                <a:effectLst/>
                <a:latin typeface="+mn-lt"/>
              </a:rPr>
              <a:t>For additional questions, please be sure to contact your Community of Practice Liaison or Savitra Dow</a:t>
            </a:r>
          </a:p>
        </p:txBody>
      </p:sp>
      <p:pic>
        <p:nvPicPr>
          <p:cNvPr id="13" name="Audio 11">
            <a:hlinkClick r:id="" action="ppaction://media"/>
            <a:extLst>
              <a:ext uri="{FF2B5EF4-FFF2-40B4-BE49-F238E27FC236}">
                <a16:creationId xmlns:a16="http://schemas.microsoft.com/office/drawing/2014/main" id="{5A0D62B6-0ABA-71F1-60C3-5C301D1772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ED14-CB83-9748-BB2B-F336257F00C1}"/>
              </a:ext>
            </a:extLst>
          </p:cNvPr>
          <p:cNvSpPr>
            <a:spLocks noGrp="1"/>
          </p:cNvSpPr>
          <p:nvPr>
            <p:ph type="ctrTitle"/>
          </p:nvPr>
        </p:nvSpPr>
        <p:spPr>
          <a:xfrm>
            <a:off x="236764" y="-318332"/>
            <a:ext cx="8318051" cy="957298"/>
          </a:xfrm>
        </p:spPr>
        <p:txBody>
          <a:bodyPr>
            <a:normAutofit/>
          </a:bodyPr>
          <a:lstStyle/>
          <a:p>
            <a:r>
              <a:rPr lang="en-US" sz="2700">
                <a:solidFill>
                  <a:srgbClr val="4D2A8F"/>
                </a:solidFill>
                <a:effectLst>
                  <a:outerShdw blurRad="38100" dist="38100" dir="2700000" algn="tl">
                    <a:srgbClr val="000000">
                      <a:alpha val="43137"/>
                    </a:srgbClr>
                  </a:outerShdw>
                </a:effectLst>
                <a:latin typeface="Museo Slab 500"/>
              </a:rPr>
              <a:t>Community Liaisons</a:t>
            </a:r>
            <a:endParaRPr lang="en-US" sz="2700">
              <a:solidFill>
                <a:srgbClr val="4D2A8F"/>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FA307BE-9EAB-6C4D-BFB0-1D64EF2CC2D0}"/>
              </a:ext>
            </a:extLst>
          </p:cNvPr>
          <p:cNvSpPr/>
          <p:nvPr/>
        </p:nvSpPr>
        <p:spPr>
          <a:xfrm>
            <a:off x="4882597" y="0"/>
            <a:ext cx="4261403" cy="98887"/>
          </a:xfrm>
          <a:prstGeom prst="rect">
            <a:avLst/>
          </a:prstGeom>
          <a:gradFill>
            <a:gsLst>
              <a:gs pos="23000">
                <a:srgbClr val="542E9C"/>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A picture containing text, sign, dark&#10;&#10;Description automatically generated">
            <a:extLst>
              <a:ext uri="{FF2B5EF4-FFF2-40B4-BE49-F238E27FC236}">
                <a16:creationId xmlns:a16="http://schemas.microsoft.com/office/drawing/2014/main" id="{5C449ACB-812F-EA88-98FF-7BD9A10698C0}"/>
              </a:ext>
            </a:extLst>
          </p:cNvPr>
          <p:cNvPicPr>
            <a:picLocks noChangeAspect="1"/>
          </p:cNvPicPr>
          <p:nvPr/>
        </p:nvPicPr>
        <p:blipFill>
          <a:blip r:embed="rId4"/>
          <a:stretch>
            <a:fillRect/>
          </a:stretch>
        </p:blipFill>
        <p:spPr>
          <a:xfrm>
            <a:off x="7691560" y="4704983"/>
            <a:ext cx="1285554" cy="285679"/>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5C78E1F4-559A-89AE-63D9-067FA2450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27" y="2894029"/>
            <a:ext cx="737711" cy="1110243"/>
          </a:xfrm>
          <a:prstGeom prst="rect">
            <a:avLst/>
          </a:prstGeom>
        </p:spPr>
      </p:pic>
      <p:sp>
        <p:nvSpPr>
          <p:cNvPr id="9" name="TextBox 8">
            <a:extLst>
              <a:ext uri="{FF2B5EF4-FFF2-40B4-BE49-F238E27FC236}">
                <a16:creationId xmlns:a16="http://schemas.microsoft.com/office/drawing/2014/main" id="{703048C1-6BC0-DEB3-90F2-85AAB494A493}"/>
              </a:ext>
            </a:extLst>
          </p:cNvPr>
          <p:cNvSpPr txBox="1"/>
          <p:nvPr/>
        </p:nvSpPr>
        <p:spPr>
          <a:xfrm>
            <a:off x="1100242" y="3032966"/>
            <a:ext cx="1819217" cy="738664"/>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Stacey Givens</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LGBTQIA+</a:t>
            </a:r>
            <a:endPar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Multi-Ethnic Professionals &amp; Allies</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Diversity, Equity, &amp; Inclusion</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Student Basic Needs</a:t>
            </a:r>
            <a:endPar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5B2DDF09-7969-65E4-3F8C-4B757E690A5A}"/>
              </a:ext>
            </a:extLst>
          </p:cNvPr>
          <p:cNvSpPr txBox="1"/>
          <p:nvPr/>
        </p:nvSpPr>
        <p:spPr>
          <a:xfrm>
            <a:off x="1100242" y="844368"/>
            <a:ext cx="1819217" cy="380873"/>
          </a:xfrm>
          <a:prstGeom prst="rect">
            <a:avLst/>
          </a:prstGeom>
          <a:noFill/>
        </p:spPr>
        <p:txBody>
          <a:bodyPr wrap="square" rtlCol="0">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Taylor Blechschmid</a:t>
            </a: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Leadership &amp; Service Education</a:t>
            </a: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CCC6C071-6EC7-A287-6E7E-9BB2BE4D0149}"/>
              </a:ext>
            </a:extLst>
          </p:cNvPr>
          <p:cNvSpPr txBox="1"/>
          <p:nvPr/>
        </p:nvSpPr>
        <p:spPr>
          <a:xfrm>
            <a:off x="3940945" y="888385"/>
            <a:ext cx="1819217" cy="611706"/>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Amy Morgan</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Emergency Management</a:t>
            </a: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Technology</a:t>
            </a:r>
          </a:p>
          <a:p>
            <a:pPr marL="128588" indent="-128588" defTabSz="685800">
              <a:buClrTx/>
              <a:buFont typeface="Arial" panose="020B0604020202020204" pitchFamily="34" charset="0"/>
              <a:buChar char="•"/>
            </a:pP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8302208E-05F6-9B61-8099-F0FDEA12A358}"/>
              </a:ext>
            </a:extLst>
          </p:cNvPr>
          <p:cNvSpPr txBox="1"/>
          <p:nvPr/>
        </p:nvSpPr>
        <p:spPr>
          <a:xfrm>
            <a:off x="3940945" y="1948240"/>
            <a:ext cx="1819217" cy="992579"/>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Victoria Moulterie</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Women's Leadership </a:t>
            </a:r>
            <a:endPar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International Student Unions</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Urban Unions</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Catholic Colleges &amp; Universities </a:t>
            </a:r>
            <a:endPar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Small Schools</a:t>
            </a:r>
          </a:p>
          <a:p>
            <a:pPr marL="128588" indent="-128588" defTabSz="685800">
              <a:buClrTx/>
              <a:buFont typeface="Arial" panose="020B0604020202020204" pitchFamily="34" charset="0"/>
              <a:buChar char="•"/>
            </a:pP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E755F232-4789-907F-DA0F-68860D40ADE5}"/>
              </a:ext>
            </a:extLst>
          </p:cNvPr>
          <p:cNvSpPr txBox="1"/>
          <p:nvPr/>
        </p:nvSpPr>
        <p:spPr>
          <a:xfrm>
            <a:off x="3940945" y="4199678"/>
            <a:ext cx="1819217" cy="484748"/>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Justin Rudisille</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Administration, Finance, &amp; Auxiliaries</a:t>
            </a: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7DFC1D07-F802-40A4-D5D7-AB6BC8C0EE4C}"/>
              </a:ext>
            </a:extLst>
          </p:cNvPr>
          <p:cNvSpPr txBox="1"/>
          <p:nvPr/>
        </p:nvSpPr>
        <p:spPr>
          <a:xfrm>
            <a:off x="6979906" y="2086739"/>
            <a:ext cx="1819217" cy="380873"/>
          </a:xfrm>
          <a:prstGeom prst="rect">
            <a:avLst/>
          </a:prstGeom>
          <a:noFill/>
        </p:spPr>
        <p:txBody>
          <a:bodyPr wrap="square" rtlCol="0">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Scarlett Winters</a:t>
            </a: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Student Employee Supervisors</a:t>
            </a: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608609C8-22C8-BFDD-F939-8B370A402001}"/>
              </a:ext>
            </a:extLst>
          </p:cNvPr>
          <p:cNvSpPr txBox="1"/>
          <p:nvPr/>
        </p:nvSpPr>
        <p:spPr>
          <a:xfrm>
            <a:off x="6979907" y="825637"/>
            <a:ext cx="1963235" cy="507831"/>
          </a:xfrm>
          <a:prstGeom prst="rect">
            <a:avLst/>
          </a:prstGeom>
          <a:noFill/>
        </p:spPr>
        <p:txBody>
          <a:bodyPr wrap="square" rtlCol="0">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Liz Stringer</a:t>
            </a: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Marketing for the Campus</a:t>
            </a:r>
            <a:endParaRPr lang="en-US" sz="825" kern="120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128588" indent="-128588" defTabSz="685800">
              <a:buClrTx/>
              <a:buFont typeface="Arial" panose="020B0604020202020204" pitchFamily="34" charset="0"/>
              <a:buChar char="•"/>
            </a:pP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DC692D2C-9992-F6E2-9A59-D4D7B6F6C1E3}"/>
              </a:ext>
            </a:extLst>
          </p:cNvPr>
          <p:cNvSpPr txBox="1"/>
          <p:nvPr/>
        </p:nvSpPr>
        <p:spPr>
          <a:xfrm>
            <a:off x="1100242" y="1966971"/>
            <a:ext cx="1819217" cy="865622"/>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Savitra Dow</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Graduate Students &amp; New Professionals</a:t>
            </a: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Seasoned Professionals &amp; Retirees</a:t>
            </a:r>
          </a:p>
          <a:p>
            <a:pPr marL="128588" indent="-128588" defTabSz="685800">
              <a:buClrTx/>
              <a:buFont typeface="Arial" panose="020B0604020202020204" pitchFamily="34" charset="0"/>
              <a:buChar char="•"/>
            </a:pP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descr="A person smiling for the camera&#10;&#10;Description automatically generated">
            <a:extLst>
              <a:ext uri="{FF2B5EF4-FFF2-40B4-BE49-F238E27FC236}">
                <a16:creationId xmlns:a16="http://schemas.microsoft.com/office/drawing/2014/main" id="{569AAC20-0503-7AB1-14E6-8AEEDF7398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820" y="693071"/>
            <a:ext cx="749609" cy="1122603"/>
          </a:xfrm>
          <a:prstGeom prst="rect">
            <a:avLst/>
          </a:prstGeom>
        </p:spPr>
      </p:pic>
      <p:pic>
        <p:nvPicPr>
          <p:cNvPr id="27" name="Picture 26" descr="A person with long hair smiling&#10;&#10;Description automatically generated">
            <a:extLst>
              <a:ext uri="{FF2B5EF4-FFF2-40B4-BE49-F238E27FC236}">
                <a16:creationId xmlns:a16="http://schemas.microsoft.com/office/drawing/2014/main" id="{A28039F1-B6F3-C578-BE81-5DED048BB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6017" y="663815"/>
            <a:ext cx="764929" cy="1156056"/>
          </a:xfrm>
          <a:prstGeom prst="rect">
            <a:avLst/>
          </a:prstGeom>
        </p:spPr>
      </p:pic>
      <p:pic>
        <p:nvPicPr>
          <p:cNvPr id="29" name="Picture 28" descr="A person with braided hair smiling&#10;&#10;Description automatically generated">
            <a:extLst>
              <a:ext uri="{FF2B5EF4-FFF2-40B4-BE49-F238E27FC236}">
                <a16:creationId xmlns:a16="http://schemas.microsoft.com/office/drawing/2014/main" id="{1145CBD9-86A3-C74E-B6FF-02C0D8645B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627" y="1817808"/>
            <a:ext cx="733616" cy="1093660"/>
          </a:xfrm>
          <a:prstGeom prst="rect">
            <a:avLst/>
          </a:prstGeom>
        </p:spPr>
      </p:pic>
      <p:sp>
        <p:nvSpPr>
          <p:cNvPr id="31" name="TextBox 30">
            <a:extLst>
              <a:ext uri="{FF2B5EF4-FFF2-40B4-BE49-F238E27FC236}">
                <a16:creationId xmlns:a16="http://schemas.microsoft.com/office/drawing/2014/main" id="{C18A216D-93BD-2D89-AFBD-65AC6DA233EF}"/>
              </a:ext>
            </a:extLst>
          </p:cNvPr>
          <p:cNvSpPr txBox="1"/>
          <p:nvPr/>
        </p:nvSpPr>
        <p:spPr>
          <a:xfrm>
            <a:off x="1100242" y="4136199"/>
            <a:ext cx="1819217" cy="611706"/>
          </a:xfrm>
          <a:prstGeom prst="rect">
            <a:avLst/>
          </a:prstGeom>
          <a:noFill/>
        </p:spPr>
        <p:txBody>
          <a:bodyPr wrap="square" lIns="68580" tIns="34290" rIns="68580" bIns="34290" rtlCol="0" anchor="t">
            <a:spAutoFit/>
          </a:bodyPr>
          <a:lstStyle/>
          <a:p>
            <a:pPr defTabSz="685800">
              <a:buClrTx/>
            </a:pPr>
            <a:r>
              <a:rPr lang="en-US" sz="1050" b="1" kern="1200">
                <a:solidFill>
                  <a:prstClr val="black"/>
                </a:solidFill>
                <a:latin typeface="Tahoma" panose="020B0604030504040204" pitchFamily="34" charset="0"/>
                <a:ea typeface="Tahoma" panose="020B0604030504040204" pitchFamily="34" charset="0"/>
                <a:cs typeface="Tahoma" panose="020B0604030504040204" pitchFamily="34" charset="0"/>
              </a:rPr>
              <a:t>Shanna Kinzel</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Student Organization Advisors</a:t>
            </a:r>
          </a:p>
          <a:p>
            <a:pPr marL="128588" indent="-128588" defTabSz="685800">
              <a:buClrTx/>
              <a:buFont typeface="Arial" panose="020B0604020202020204" pitchFamily="34" charset="0"/>
              <a:buChar char="•"/>
            </a:pPr>
            <a:r>
              <a:rPr lang="en-US" sz="825" kern="1200">
                <a:solidFill>
                  <a:srgbClr val="7030A0"/>
                </a:solidFill>
                <a:latin typeface="Tahoma"/>
                <a:ea typeface="Tahoma"/>
                <a:cs typeface="Tahoma"/>
              </a:rPr>
              <a:t>Campus Programs &amp; Events </a:t>
            </a:r>
            <a:endPar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28588" indent="-128588" defTabSz="685800">
              <a:buClrTx/>
              <a:buFont typeface="Arial" panose="020B0604020202020204" pitchFamily="34" charset="0"/>
              <a:buChar char="•"/>
            </a:pPr>
            <a:r>
              <a:rPr lang="en-US" sz="825" kern="1200">
                <a:solidFill>
                  <a:srgbClr val="7030A0"/>
                </a:solidFill>
                <a:latin typeface="Tahoma" panose="020B0604030504040204" pitchFamily="34" charset="0"/>
                <a:ea typeface="Tahoma" panose="020B0604030504040204" pitchFamily="34" charset="0"/>
                <a:cs typeface="Tahoma" panose="020B0604030504040204" pitchFamily="34" charset="0"/>
              </a:rPr>
              <a:t>On-Campus Recreation &amp; Leisure</a:t>
            </a:r>
          </a:p>
        </p:txBody>
      </p:sp>
      <p:pic>
        <p:nvPicPr>
          <p:cNvPr id="33" name="Picture 32" descr="A person with long hair wearing a blue shirt&#10;&#10;Description automatically generated">
            <a:extLst>
              <a:ext uri="{FF2B5EF4-FFF2-40B4-BE49-F238E27FC236}">
                <a16:creationId xmlns:a16="http://schemas.microsoft.com/office/drawing/2014/main" id="{A900F2A5-05F7-F695-7F8B-0B154B2CD0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626" y="4004272"/>
            <a:ext cx="736340" cy="1110243"/>
          </a:xfrm>
          <a:prstGeom prst="rect">
            <a:avLst/>
          </a:prstGeom>
        </p:spPr>
      </p:pic>
      <p:pic>
        <p:nvPicPr>
          <p:cNvPr id="35" name="Picture 34" descr="A person with long hair smiling&#10;&#10;Description automatically generated">
            <a:extLst>
              <a:ext uri="{FF2B5EF4-FFF2-40B4-BE49-F238E27FC236}">
                <a16:creationId xmlns:a16="http://schemas.microsoft.com/office/drawing/2014/main" id="{C7FE2196-7F95-BA17-4E93-F8DCC0E965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6017" y="1815674"/>
            <a:ext cx="752498" cy="1122603"/>
          </a:xfrm>
          <a:prstGeom prst="rect">
            <a:avLst/>
          </a:prstGeom>
        </p:spPr>
      </p:pic>
      <p:pic>
        <p:nvPicPr>
          <p:cNvPr id="37" name="Picture 36" descr="A person with red hair smiling&#10;&#10;Description automatically generated">
            <a:extLst>
              <a:ext uri="{FF2B5EF4-FFF2-40B4-BE49-F238E27FC236}">
                <a16:creationId xmlns:a16="http://schemas.microsoft.com/office/drawing/2014/main" id="{C47A11F2-0F9C-D370-3FC7-A828BA0B4C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76017" y="2941202"/>
            <a:ext cx="752498" cy="1069687"/>
          </a:xfrm>
          <a:prstGeom prst="rect">
            <a:avLst/>
          </a:prstGeom>
        </p:spPr>
      </p:pic>
      <p:sp>
        <p:nvSpPr>
          <p:cNvPr id="39" name="TextBox 38">
            <a:extLst>
              <a:ext uri="{FF2B5EF4-FFF2-40B4-BE49-F238E27FC236}">
                <a16:creationId xmlns:a16="http://schemas.microsoft.com/office/drawing/2014/main" id="{F01DC4FC-4740-4E31-5FBC-92F03D1DA23A}"/>
              </a:ext>
            </a:extLst>
          </p:cNvPr>
          <p:cNvSpPr txBox="1"/>
          <p:nvPr/>
        </p:nvSpPr>
        <p:spPr>
          <a:xfrm>
            <a:off x="3940945" y="3083115"/>
            <a:ext cx="1819217" cy="611706"/>
          </a:xfrm>
          <a:prstGeom prst="rect">
            <a:avLst/>
          </a:prstGeom>
          <a:noFill/>
        </p:spPr>
        <p:txBody>
          <a:bodyPr wrap="square" lIns="68580" tIns="34290" rIns="68580" bIns="34290" rtlCol="0" anchor="t">
            <a:spAutoFit/>
          </a:bodyPr>
          <a:lstStyle/>
          <a:p>
            <a:pPr defTabSz="685800">
              <a:buClrTx/>
            </a:pPr>
            <a:r>
              <a:rPr lang="en-US" sz="1050" b="1" kern="1200" dirty="0">
                <a:solidFill>
                  <a:prstClr val="black"/>
                </a:solidFill>
                <a:latin typeface="Tahoma"/>
                <a:ea typeface="Tahoma"/>
                <a:cs typeface="Tahoma"/>
              </a:rPr>
              <a:t>Kim Pho</a:t>
            </a:r>
          </a:p>
          <a:p>
            <a:pPr marL="128588" indent="-128588" defTabSz="685800">
              <a:buClrTx/>
              <a:buFont typeface="Arial" panose="020B0604020202020204" pitchFamily="34" charset="0"/>
              <a:buChar char="•"/>
            </a:pPr>
            <a:r>
              <a:rPr lang="en-US" sz="825" kern="1200" dirty="0">
                <a:solidFill>
                  <a:srgbClr val="7030A0"/>
                </a:solidFill>
                <a:latin typeface="Tahoma" panose="020B0604030504040204" pitchFamily="34" charset="0"/>
                <a:ea typeface="Tahoma" panose="020B0604030504040204" pitchFamily="34" charset="0"/>
                <a:cs typeface="Tahoma" panose="020B0604030504040204" pitchFamily="34" charset="0"/>
              </a:rPr>
              <a:t>Facilities &amp; Operations,</a:t>
            </a:r>
          </a:p>
          <a:p>
            <a:pPr marL="128588" indent="-128588" defTabSz="685800">
              <a:buClrTx/>
              <a:buFont typeface="Arial" panose="020B0604020202020204" pitchFamily="34" charset="0"/>
              <a:buChar char="•"/>
            </a:pPr>
            <a:r>
              <a:rPr lang="en-US" sz="825" kern="1200" dirty="0">
                <a:solidFill>
                  <a:srgbClr val="7030A0"/>
                </a:solidFill>
                <a:latin typeface="Tahoma" panose="020B0604030504040204" pitchFamily="34" charset="0"/>
                <a:ea typeface="Tahoma" panose="020B0604030504040204" pitchFamily="34" charset="0"/>
                <a:cs typeface="Tahoma" panose="020B0604030504040204" pitchFamily="34" charset="0"/>
              </a:rPr>
              <a:t>Sustainability</a:t>
            </a:r>
          </a:p>
          <a:p>
            <a:pPr marL="128588" indent="-128588" defTabSz="685800">
              <a:buClrTx/>
              <a:buFont typeface="Arial" panose="020B0604020202020204" pitchFamily="34" charset="0"/>
              <a:buChar char="•"/>
            </a:pPr>
            <a:endParaRPr lang="en-US" sz="825"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40" descr="A person with a beard and glasses smiling&#10;&#10;Description automatically generated">
            <a:extLst>
              <a:ext uri="{FF2B5EF4-FFF2-40B4-BE49-F238E27FC236}">
                <a16:creationId xmlns:a16="http://schemas.microsoft.com/office/drawing/2014/main" id="{8E4EB1A8-F7D4-6DBE-9222-630E32C5C0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76017" y="4010888"/>
            <a:ext cx="741959" cy="1125039"/>
          </a:xfrm>
          <a:prstGeom prst="rect">
            <a:avLst/>
          </a:prstGeom>
        </p:spPr>
      </p:pic>
      <p:pic>
        <p:nvPicPr>
          <p:cNvPr id="43" name="Picture 42" descr="A person smiling for a picture&#10;&#10;Description automatically generated">
            <a:extLst>
              <a:ext uri="{FF2B5EF4-FFF2-40B4-BE49-F238E27FC236}">
                <a16:creationId xmlns:a16="http://schemas.microsoft.com/office/drawing/2014/main" id="{7E12FAE2-15DD-4C88-DC41-7965262906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4660" y="700194"/>
            <a:ext cx="740861" cy="1115480"/>
          </a:xfrm>
          <a:prstGeom prst="rect">
            <a:avLst/>
          </a:prstGeom>
        </p:spPr>
      </p:pic>
      <p:pic>
        <p:nvPicPr>
          <p:cNvPr id="45" name="Picture 44" descr="A person with glasses and a black jacket&#10;&#10;Description automatically generated">
            <a:extLst>
              <a:ext uri="{FF2B5EF4-FFF2-40B4-BE49-F238E27FC236}">
                <a16:creationId xmlns:a16="http://schemas.microsoft.com/office/drawing/2014/main" id="{D100BB6B-2DF7-2FBB-B2A3-1328515A46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4660" y="1815673"/>
            <a:ext cx="752498" cy="1113917"/>
          </a:xfrm>
          <a:prstGeom prst="rect">
            <a:avLst/>
          </a:prstGeom>
        </p:spPr>
      </p:pic>
      <p:pic>
        <p:nvPicPr>
          <p:cNvPr id="34" name="Audio 33">
            <a:hlinkClick r:id="" action="ppaction://media"/>
            <a:extLst>
              <a:ext uri="{FF2B5EF4-FFF2-40B4-BE49-F238E27FC236}">
                <a16:creationId xmlns:a16="http://schemas.microsoft.com/office/drawing/2014/main" id="{76E72A49-4DA7-68BB-C252-D14349B9BB08}"/>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92243698"/>
      </p:ext>
    </p:extLst>
  </p:cSld>
  <p:clrMapOvr>
    <a:masterClrMapping/>
  </p:clrMapOvr>
  <mc:AlternateContent xmlns:mc="http://schemas.openxmlformats.org/markup-compatibility/2006" xmlns:p14="http://schemas.microsoft.com/office/powerpoint/2010/main">
    <mc:Choice Requires="p14">
      <p:transition spd="slow" p14:dur="2000" advTm="30922"/>
    </mc:Choice>
    <mc:Fallback xmlns="">
      <p:transition spd="slow" advTm="3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1284000" y="1732875"/>
            <a:ext cx="6576000" cy="1047900"/>
          </a:xfrm>
          <a:prstGeom prst="rect">
            <a:avLst/>
          </a:prstGeom>
          <a:solidFill>
            <a:schemeClr val="accent2"/>
          </a:solidFill>
          <a:ln>
            <a:solidFill>
              <a:schemeClr val="bg1"/>
            </a:solidFill>
          </a:ln>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alibri" panose="020F0502020204030204" pitchFamily="34" charset="0"/>
                <a:cs typeface="Calibri" panose="020F0502020204030204" pitchFamily="34" charset="0"/>
              </a:rPr>
              <a:t>Over 23,000+</a:t>
            </a:r>
            <a:endParaRPr>
              <a:latin typeface="Calibri" panose="020F0502020204030204" pitchFamily="34" charset="0"/>
              <a:cs typeface="Calibri" panose="020F0502020204030204" pitchFamily="34" charset="0"/>
            </a:endParaRPr>
          </a:p>
        </p:txBody>
      </p:sp>
      <p:sp>
        <p:nvSpPr>
          <p:cNvPr id="273" name="Google Shape;273;p36"/>
          <p:cNvSpPr txBox="1">
            <a:spLocks noGrp="1"/>
          </p:cNvSpPr>
          <p:nvPr>
            <p:ph type="subTitle" idx="1"/>
          </p:nvPr>
        </p:nvSpPr>
        <p:spPr>
          <a:xfrm>
            <a:off x="1284000" y="2913500"/>
            <a:ext cx="6576000" cy="497100"/>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bg1"/>
                </a:solidFill>
                <a:latin typeface="Calibri" panose="020F0502020204030204" pitchFamily="34" charset="0"/>
                <a:cs typeface="Calibri" panose="020F0502020204030204" pitchFamily="34" charset="0"/>
              </a:rPr>
              <a:t>Community of Practice Members</a:t>
            </a:r>
            <a:endParaRPr b="1">
              <a:solidFill>
                <a:schemeClr val="bg1"/>
              </a:solidFill>
              <a:latin typeface="Calibri" panose="020F0502020204030204" pitchFamily="34" charset="0"/>
              <a:cs typeface="Calibri" panose="020F0502020204030204" pitchFamily="34" charset="0"/>
            </a:endParaRPr>
          </a:p>
        </p:txBody>
      </p:sp>
      <p:pic>
        <p:nvPicPr>
          <p:cNvPr id="45" name="Audio 44">
            <a:hlinkClick r:id="" action="ppaction://media"/>
            <a:extLst>
              <a:ext uri="{FF2B5EF4-FFF2-40B4-BE49-F238E27FC236}">
                <a16:creationId xmlns:a16="http://schemas.microsoft.com/office/drawing/2014/main" id="{8968016D-8300-6D9B-CE71-74348F84C3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282"/>
    </mc:Choice>
    <mc:Fallback xmlns="">
      <p:transition spd="slow" advTm="42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2584761" y="-199486"/>
            <a:ext cx="3254400" cy="115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Commuity Leaders </a:t>
            </a:r>
            <a:endParaRPr/>
          </a:p>
        </p:txBody>
      </p:sp>
      <p:pic>
        <p:nvPicPr>
          <p:cNvPr id="181" name="Google Shape;181;p29"/>
          <p:cNvPicPr preferRelativeResize="0">
            <a:picLocks noGrp="1"/>
          </p:cNvPicPr>
          <p:nvPr>
            <p:ph type="pic" idx="2"/>
          </p:nvPr>
        </p:nvPicPr>
        <p:blipFill>
          <a:blip r:embed="rId5"/>
          <a:srcRect l="22193" r="22193"/>
          <a:stretch/>
        </p:blipFill>
        <p:spPr>
          <a:xfrm>
            <a:off x="269421" y="2067845"/>
            <a:ext cx="2694214" cy="2781084"/>
          </a:xfrm>
          <a:prstGeom prst="rect">
            <a:avLst/>
          </a:prstGeom>
        </p:spPr>
      </p:pic>
      <p:sp>
        <p:nvSpPr>
          <p:cNvPr id="2" name="TextBox 1">
            <a:extLst>
              <a:ext uri="{FF2B5EF4-FFF2-40B4-BE49-F238E27FC236}">
                <a16:creationId xmlns:a16="http://schemas.microsoft.com/office/drawing/2014/main" id="{2850055F-943F-5FC7-D83C-2918DB9E9000}"/>
              </a:ext>
            </a:extLst>
          </p:cNvPr>
          <p:cNvSpPr txBox="1"/>
          <p:nvPr/>
        </p:nvSpPr>
        <p:spPr>
          <a:xfrm>
            <a:off x="269421" y="1041750"/>
            <a:ext cx="8750970" cy="646331"/>
          </a:xfrm>
          <a:prstGeom prst="rect">
            <a:avLst/>
          </a:prstGeom>
          <a:noFill/>
        </p:spPr>
        <p:txBody>
          <a:bodyPr wrap="square" rtlCol="0">
            <a:spAutoFit/>
          </a:bodyPr>
          <a:lstStyle/>
          <a:p>
            <a:r>
              <a:rPr lang="en-US" sz="1200" b="0" i="0">
                <a:solidFill>
                  <a:schemeClr val="accent2"/>
                </a:solidFill>
                <a:effectLst/>
                <a:latin typeface="+mn-lt"/>
              </a:rPr>
              <a:t>Community Leaders are the main contact for your community of practice. They contribute to the educational and community-building missions of the Association through actively engaging members of their assigned communities in education and networking around a focused area, with the goal of improving and sharing knowledge.</a:t>
            </a:r>
            <a:endParaRPr lang="en-US" sz="1050">
              <a:solidFill>
                <a:schemeClr val="accent2"/>
              </a:solidFill>
              <a:latin typeface="+mn-lt"/>
              <a:cs typeface="Chakra Petch" panose="020B0604020202020204" charset="-34"/>
            </a:endParaRPr>
          </a:p>
        </p:txBody>
      </p:sp>
      <p:sp>
        <p:nvSpPr>
          <p:cNvPr id="4" name="Subtitle 3">
            <a:extLst>
              <a:ext uri="{FF2B5EF4-FFF2-40B4-BE49-F238E27FC236}">
                <a16:creationId xmlns:a16="http://schemas.microsoft.com/office/drawing/2014/main" id="{193C6943-62D0-D2C0-05B1-0279D8451B9C}"/>
              </a:ext>
            </a:extLst>
          </p:cNvPr>
          <p:cNvSpPr>
            <a:spLocks noGrp="1"/>
          </p:cNvSpPr>
          <p:nvPr>
            <p:ph type="subTitle" idx="1"/>
          </p:nvPr>
        </p:nvSpPr>
        <p:spPr>
          <a:xfrm>
            <a:off x="3135079" y="2132869"/>
            <a:ext cx="6066071" cy="2298300"/>
          </a:xfrm>
        </p:spPr>
        <p:txBody>
          <a:bodyPr/>
          <a:lstStyle/>
          <a:p>
            <a:pPr marL="152400" indent="0">
              <a:buNone/>
            </a:pPr>
            <a:r>
              <a:rPr lang="en-US" sz="1400" b="1">
                <a:latin typeface="+mn-lt"/>
              </a:rPr>
              <a:t>                      </a:t>
            </a:r>
            <a:r>
              <a:rPr lang="en-US" sz="1400" b="1" u="sng">
                <a:latin typeface="+mn-lt"/>
              </a:rPr>
              <a:t>Community Leader Responsibilities :</a:t>
            </a:r>
          </a:p>
          <a:p>
            <a:pPr marL="323850" indent="-171450">
              <a:buFont typeface="Courier New" panose="02070309020205020404" pitchFamily="49" charset="0"/>
              <a:buChar char="o"/>
            </a:pPr>
            <a:endParaRPr lang="en-US" u="sng"/>
          </a:p>
          <a:p>
            <a:pPr marL="171450" indent="-171450">
              <a:lnSpc>
                <a:spcPct val="115000"/>
              </a:lnSpc>
              <a:buFont typeface="Courier New" panose="02070309020205020404" pitchFamily="49" charset="0"/>
              <a:buChar char="o"/>
            </a:pPr>
            <a:r>
              <a:rPr lang="en-US" b="0" i="0">
                <a:solidFill>
                  <a:schemeClr val="accent2"/>
                </a:solidFill>
                <a:effectLst/>
                <a:latin typeface="+mn-lt"/>
              </a:rPr>
              <a:t>Being the main contact for your community of practice</a:t>
            </a:r>
          </a:p>
          <a:p>
            <a:pPr marL="171450" indent="-171450">
              <a:lnSpc>
                <a:spcPct val="115000"/>
              </a:lnSpc>
              <a:buFont typeface="Courier New" panose="02070309020205020404" pitchFamily="49" charset="0"/>
              <a:buChar char="o"/>
            </a:pPr>
            <a:r>
              <a:rPr lang="en-US" b="0" i="0">
                <a:solidFill>
                  <a:schemeClr val="accent2"/>
                </a:solidFill>
                <a:effectLst/>
                <a:latin typeface="+mn-lt"/>
              </a:rPr>
              <a:t>Attend quarterly Community Leader meetings</a:t>
            </a:r>
          </a:p>
          <a:p>
            <a:pPr marL="171450" indent="-171450">
              <a:lnSpc>
                <a:spcPct val="115000"/>
              </a:lnSpc>
              <a:buFont typeface="Courier New" panose="02070309020205020404" pitchFamily="49" charset="0"/>
              <a:buChar char="o"/>
            </a:pPr>
            <a:r>
              <a:rPr lang="en-US" b="0" i="0">
                <a:solidFill>
                  <a:schemeClr val="accent2"/>
                </a:solidFill>
                <a:effectLst/>
                <a:latin typeface="+mn-lt"/>
              </a:rPr>
              <a:t>Monitoring the forum for your community of practice</a:t>
            </a:r>
          </a:p>
          <a:p>
            <a:pPr marL="171450" indent="-171450">
              <a:lnSpc>
                <a:spcPct val="115000"/>
              </a:lnSpc>
              <a:buFont typeface="Courier New" panose="02070309020205020404" pitchFamily="49" charset="0"/>
              <a:buChar char="o"/>
            </a:pPr>
            <a:r>
              <a:rPr lang="en-US" b="0" i="0">
                <a:solidFill>
                  <a:schemeClr val="accent2"/>
                </a:solidFill>
                <a:effectLst/>
                <a:latin typeface="+mn-lt"/>
              </a:rPr>
              <a:t>Initiating recruitment and promotion efforts to bring visibility to the community of practice</a:t>
            </a:r>
          </a:p>
          <a:p>
            <a:pPr marL="171450" indent="-171450">
              <a:lnSpc>
                <a:spcPct val="115000"/>
              </a:lnSpc>
              <a:buFont typeface="Courier New" panose="02070309020205020404" pitchFamily="49" charset="0"/>
              <a:buChar char="o"/>
            </a:pPr>
            <a:r>
              <a:rPr lang="en-US" b="0" i="0">
                <a:solidFill>
                  <a:schemeClr val="accent2"/>
                </a:solidFill>
                <a:effectLst/>
                <a:latin typeface="+mn-lt"/>
              </a:rPr>
              <a:t>Serve as the primary point of contact for planning, promoting, and facilitating</a:t>
            </a:r>
          </a:p>
          <a:p>
            <a:pPr marL="171450" indent="-171450">
              <a:lnSpc>
                <a:spcPct val="115000"/>
              </a:lnSpc>
              <a:buFont typeface="Courier New" panose="02070309020205020404" pitchFamily="49" charset="0"/>
              <a:buChar char="o"/>
            </a:pPr>
            <a:r>
              <a:rPr lang="en-US" b="0" i="0">
                <a:solidFill>
                  <a:schemeClr val="accent2"/>
                </a:solidFill>
                <a:effectLst/>
                <a:latin typeface="+mn-lt"/>
              </a:rPr>
              <a:t>Contributing to the educational goals of the community of practice through educational sessions, </a:t>
            </a:r>
            <a:r>
              <a:rPr lang="en-US" b="0" i="0" err="1">
                <a:solidFill>
                  <a:schemeClr val="accent2"/>
                </a:solidFill>
                <a:effectLst/>
                <a:latin typeface="+mn-lt"/>
              </a:rPr>
              <a:t>etc</a:t>
            </a:r>
            <a:endParaRPr lang="en-US" b="0" i="0">
              <a:solidFill>
                <a:schemeClr val="accent2"/>
              </a:solidFill>
              <a:effectLst/>
              <a:latin typeface="+mn-lt"/>
            </a:endParaRPr>
          </a:p>
          <a:p>
            <a:pPr marL="171450" indent="-171450">
              <a:lnSpc>
                <a:spcPct val="115000"/>
              </a:lnSpc>
              <a:buFont typeface="Courier New" panose="02070309020205020404" pitchFamily="49" charset="0"/>
              <a:buChar char="o"/>
            </a:pPr>
            <a:r>
              <a:rPr lang="en-US" b="0" i="0">
                <a:solidFill>
                  <a:schemeClr val="accent2"/>
                </a:solidFill>
                <a:effectLst/>
                <a:latin typeface="+mn-lt"/>
              </a:rPr>
              <a:t>Show appreciation to community members</a:t>
            </a:r>
          </a:p>
          <a:p>
            <a:pPr marL="323850" indent="-171450" algn="ctr">
              <a:buFont typeface="Arial" panose="020B0604020202020204" pitchFamily="34" charset="0"/>
              <a:buChar char="•"/>
            </a:pPr>
            <a:endParaRPr lang="en-US"/>
          </a:p>
        </p:txBody>
      </p:sp>
      <p:pic>
        <p:nvPicPr>
          <p:cNvPr id="43" name="Audio 42">
            <a:hlinkClick r:id="" action="ppaction://media"/>
            <a:extLst>
              <a:ext uri="{FF2B5EF4-FFF2-40B4-BE49-F238E27FC236}">
                <a16:creationId xmlns:a16="http://schemas.microsoft.com/office/drawing/2014/main" id="{8B62C33A-13B8-DF2F-6783-886EEF24F8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743825" y="3881628"/>
            <a:ext cx="1543050" cy="1543050"/>
          </a:xfrm>
          <a:prstGeom prst="ellipse">
            <a:avLst/>
          </a:prstGeom>
        </p:spPr>
      </p:pic>
      <p:sp>
        <p:nvSpPr>
          <p:cNvPr id="48" name="Rectangle 2">
            <a:extLst>
              <a:ext uri="{FF2B5EF4-FFF2-40B4-BE49-F238E27FC236}">
                <a16:creationId xmlns:a16="http://schemas.microsoft.com/office/drawing/2014/main" id="{0382CAD8-7A44-5B69-93C4-839E605B2E64}"/>
              </a:ext>
            </a:extLst>
          </p:cNvPr>
          <p:cNvSpPr>
            <a:spLocks noChangeArrowheads="1"/>
          </p:cNvSpPr>
          <p:nvPr/>
        </p:nvSpPr>
        <p:spPr bwMode="auto">
          <a:xfrm>
            <a:off x="0" y="0"/>
            <a:ext cx="1833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5234"/>
    </mc:Choice>
    <mc:Fallback xmlns="">
      <p:transition spd="slow" advTm="20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subTitle" idx="6"/>
          </p:nvPr>
        </p:nvSpPr>
        <p:spPr>
          <a:xfrm>
            <a:off x="1377927" y="2900894"/>
            <a:ext cx="32643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mn-lt"/>
              </a:rPr>
              <a:t>Influence and Impact</a:t>
            </a:r>
            <a:endParaRPr b="1">
              <a:latin typeface="+mn-lt"/>
            </a:endParaRPr>
          </a:p>
        </p:txBody>
      </p:sp>
      <p:sp>
        <p:nvSpPr>
          <p:cNvPr id="220" name="Google Shape;220;p33"/>
          <p:cNvSpPr txBox="1">
            <a:spLocks noGrp="1"/>
          </p:cNvSpPr>
          <p:nvPr>
            <p:ph type="title"/>
          </p:nvPr>
        </p:nvSpPr>
        <p:spPr>
          <a:xfrm>
            <a:off x="1103613" y="36428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n-lt"/>
              </a:rPr>
              <a:t>      Why Become A Community Leader?</a:t>
            </a:r>
            <a:endParaRPr>
              <a:latin typeface="+mn-lt"/>
            </a:endParaRPr>
          </a:p>
        </p:txBody>
      </p:sp>
      <p:sp>
        <p:nvSpPr>
          <p:cNvPr id="221" name="Google Shape;221;p33"/>
          <p:cNvSpPr txBox="1">
            <a:spLocks noGrp="1"/>
          </p:cNvSpPr>
          <p:nvPr>
            <p:ph type="subTitle" idx="1"/>
          </p:nvPr>
        </p:nvSpPr>
        <p:spPr>
          <a:xfrm>
            <a:off x="1388493" y="1920196"/>
            <a:ext cx="3264300" cy="1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chemeClr val="accent2"/>
                </a:solidFill>
                <a:effectLst/>
                <a:latin typeface="+mn-lt"/>
              </a:rPr>
              <a:t>Embrace the opportunity to diversify your skill set, gaining valuable experiences that extend beyond the confines of your traditional professional role</a:t>
            </a:r>
            <a:endParaRPr>
              <a:solidFill>
                <a:schemeClr val="accent2"/>
              </a:solidFill>
              <a:latin typeface="+mn-lt"/>
            </a:endParaRPr>
          </a:p>
        </p:txBody>
      </p:sp>
      <p:sp>
        <p:nvSpPr>
          <p:cNvPr id="222" name="Google Shape;222;p33"/>
          <p:cNvSpPr txBox="1">
            <a:spLocks noGrp="1"/>
          </p:cNvSpPr>
          <p:nvPr>
            <p:ph type="subTitle" idx="2"/>
          </p:nvPr>
        </p:nvSpPr>
        <p:spPr>
          <a:xfrm>
            <a:off x="5253998" y="1939732"/>
            <a:ext cx="3264300" cy="1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chemeClr val="accent2"/>
                </a:solidFill>
                <a:effectLst/>
                <a:latin typeface="+mn-lt"/>
              </a:rPr>
              <a:t>The responsibilities of a community leader, such as facilitating discussions, resolving conflicts, and organizing events, provide a platform for the development of strong leadership skills</a:t>
            </a:r>
            <a:endParaRPr lang="en-US">
              <a:solidFill>
                <a:schemeClr val="accent2"/>
              </a:solidFill>
              <a:latin typeface="+mn-lt"/>
            </a:endParaRPr>
          </a:p>
        </p:txBody>
      </p:sp>
      <p:sp>
        <p:nvSpPr>
          <p:cNvPr id="223" name="Google Shape;223;p33"/>
          <p:cNvSpPr txBox="1">
            <a:spLocks noGrp="1"/>
          </p:cNvSpPr>
          <p:nvPr>
            <p:ph type="subTitle" idx="3"/>
          </p:nvPr>
        </p:nvSpPr>
        <p:spPr>
          <a:xfrm>
            <a:off x="1398973" y="3355098"/>
            <a:ext cx="3264300" cy="1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chemeClr val="accent2"/>
                </a:solidFill>
                <a:effectLst/>
                <a:latin typeface="+mn-lt"/>
              </a:rPr>
              <a:t>Through strategic initiatives and thoughtful leadership, you can make a positive impact on the lives and experiences of community members, contributing to the growth and success of the Communities of Practice</a:t>
            </a:r>
            <a:endParaRPr>
              <a:solidFill>
                <a:schemeClr val="accent2"/>
              </a:solidFill>
              <a:latin typeface="+mn-lt"/>
            </a:endParaRPr>
          </a:p>
        </p:txBody>
      </p:sp>
      <p:sp>
        <p:nvSpPr>
          <p:cNvPr id="224" name="Google Shape;224;p33"/>
          <p:cNvSpPr txBox="1">
            <a:spLocks noGrp="1"/>
          </p:cNvSpPr>
          <p:nvPr>
            <p:ph type="subTitle" idx="4"/>
          </p:nvPr>
        </p:nvSpPr>
        <p:spPr>
          <a:xfrm>
            <a:off x="5206826" y="3355098"/>
            <a:ext cx="3264300" cy="1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2"/>
                </a:solidFill>
                <a:latin typeface="+mn-lt"/>
              </a:rPr>
              <a:t>Expand your network and enhance personal connections. This allows you to open doors to new opportunities, collaborations, and valuable relationships within and outside the community of over 23,000 members.</a:t>
            </a:r>
            <a:r>
              <a:rPr lang="en-US" b="0" i="0">
                <a:solidFill>
                  <a:srgbClr val="374151"/>
                </a:solidFill>
                <a:effectLst/>
                <a:latin typeface="+mn-lt"/>
              </a:rPr>
              <a:t>.</a:t>
            </a:r>
            <a:endParaRPr>
              <a:latin typeface="+mn-lt"/>
            </a:endParaRPr>
          </a:p>
        </p:txBody>
      </p:sp>
      <p:sp>
        <p:nvSpPr>
          <p:cNvPr id="225" name="Google Shape;225;p33"/>
          <p:cNvSpPr txBox="1">
            <a:spLocks noGrp="1"/>
          </p:cNvSpPr>
          <p:nvPr>
            <p:ph type="subTitle" idx="5"/>
          </p:nvPr>
        </p:nvSpPr>
        <p:spPr>
          <a:xfrm>
            <a:off x="1376799" y="1412121"/>
            <a:ext cx="32643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mn-lt"/>
              </a:rPr>
              <a:t>Professional Growth Opportunities </a:t>
            </a:r>
            <a:endParaRPr b="1">
              <a:latin typeface="+mn-lt"/>
            </a:endParaRPr>
          </a:p>
        </p:txBody>
      </p:sp>
      <p:sp>
        <p:nvSpPr>
          <p:cNvPr id="226" name="Google Shape;226;p33"/>
          <p:cNvSpPr txBox="1">
            <a:spLocks noGrp="1"/>
          </p:cNvSpPr>
          <p:nvPr>
            <p:ph type="subTitle" idx="7"/>
          </p:nvPr>
        </p:nvSpPr>
        <p:spPr>
          <a:xfrm>
            <a:off x="5201388" y="2901339"/>
            <a:ext cx="32643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latin typeface="+mn-lt"/>
              </a:rPr>
              <a:t>E</a:t>
            </a:r>
            <a:r>
              <a:rPr lang="en" b="1">
                <a:latin typeface="+mn-lt"/>
              </a:rPr>
              <a:t>xpanded Network</a:t>
            </a:r>
            <a:endParaRPr b="1">
              <a:latin typeface="+mn-lt"/>
            </a:endParaRPr>
          </a:p>
        </p:txBody>
      </p:sp>
      <p:sp>
        <p:nvSpPr>
          <p:cNvPr id="227" name="Google Shape;227;p33"/>
          <p:cNvSpPr txBox="1">
            <a:spLocks noGrp="1"/>
          </p:cNvSpPr>
          <p:nvPr>
            <p:ph type="subTitle" idx="8"/>
          </p:nvPr>
        </p:nvSpPr>
        <p:spPr>
          <a:xfrm>
            <a:off x="5227079" y="1397338"/>
            <a:ext cx="3963505"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a:latin typeface="+mn-lt"/>
              </a:rPr>
              <a:t>Enhanced Leadership &amp; Transferable Skills</a:t>
            </a:r>
          </a:p>
        </p:txBody>
      </p:sp>
      <p:sp>
        <p:nvSpPr>
          <p:cNvPr id="229" name="Google Shape;229;p33"/>
          <p:cNvSpPr/>
          <p:nvPr/>
        </p:nvSpPr>
        <p:spPr>
          <a:xfrm>
            <a:off x="800418" y="1262120"/>
            <a:ext cx="461944" cy="462041"/>
          </a:xfrm>
          <a:custGeom>
            <a:avLst/>
            <a:gdLst/>
            <a:ahLst/>
            <a:cxnLst/>
            <a:rect l="l" t="t" r="r" b="b"/>
            <a:pathLst>
              <a:path w="14374" h="14377" extrusionOk="0">
                <a:moveTo>
                  <a:pt x="1113" y="1"/>
                </a:moveTo>
                <a:cubicBezTo>
                  <a:pt x="973" y="47"/>
                  <a:pt x="830" y="82"/>
                  <a:pt x="700" y="148"/>
                </a:cubicBezTo>
                <a:cubicBezTo>
                  <a:pt x="320" y="341"/>
                  <a:pt x="85" y="647"/>
                  <a:pt x="18" y="1075"/>
                </a:cubicBezTo>
                <a:cubicBezTo>
                  <a:pt x="15" y="1082"/>
                  <a:pt x="6" y="1088"/>
                  <a:pt x="1" y="1092"/>
                </a:cubicBezTo>
                <a:lnTo>
                  <a:pt x="1" y="1440"/>
                </a:lnTo>
                <a:cubicBezTo>
                  <a:pt x="8" y="1472"/>
                  <a:pt x="14" y="1507"/>
                  <a:pt x="23" y="1540"/>
                </a:cubicBezTo>
                <a:cubicBezTo>
                  <a:pt x="125" y="1929"/>
                  <a:pt x="348" y="2226"/>
                  <a:pt x="713" y="2404"/>
                </a:cubicBezTo>
                <a:cubicBezTo>
                  <a:pt x="898" y="2495"/>
                  <a:pt x="1085" y="2539"/>
                  <a:pt x="1276" y="2539"/>
                </a:cubicBezTo>
                <a:cubicBezTo>
                  <a:pt x="1464" y="2539"/>
                  <a:pt x="1656" y="2497"/>
                  <a:pt x="1854" y="2416"/>
                </a:cubicBezTo>
                <a:cubicBezTo>
                  <a:pt x="2050" y="2610"/>
                  <a:pt x="2253" y="2815"/>
                  <a:pt x="2429" y="2994"/>
                </a:cubicBezTo>
                <a:cubicBezTo>
                  <a:pt x="2616" y="2819"/>
                  <a:pt x="2803" y="2637"/>
                  <a:pt x="3000" y="2463"/>
                </a:cubicBezTo>
                <a:cubicBezTo>
                  <a:pt x="3055" y="2413"/>
                  <a:pt x="3044" y="2396"/>
                  <a:pt x="3003" y="2353"/>
                </a:cubicBezTo>
                <a:cubicBezTo>
                  <a:pt x="2836" y="2190"/>
                  <a:pt x="2670" y="2025"/>
                  <a:pt x="2508" y="1857"/>
                </a:cubicBezTo>
                <a:cubicBezTo>
                  <a:pt x="2485" y="1832"/>
                  <a:pt x="2463" y="1778"/>
                  <a:pt x="2473" y="1752"/>
                </a:cubicBezTo>
                <a:cubicBezTo>
                  <a:pt x="2562" y="1530"/>
                  <a:pt x="2594" y="1304"/>
                  <a:pt x="2553" y="1068"/>
                </a:cubicBezTo>
                <a:cubicBezTo>
                  <a:pt x="2486" y="669"/>
                  <a:pt x="2286" y="360"/>
                  <a:pt x="1929" y="169"/>
                </a:cubicBezTo>
                <a:cubicBezTo>
                  <a:pt x="1789" y="93"/>
                  <a:pt x="1628" y="55"/>
                  <a:pt x="1478" y="1"/>
                </a:cubicBezTo>
                <a:close/>
                <a:moveTo>
                  <a:pt x="12900" y="1"/>
                </a:moveTo>
                <a:cubicBezTo>
                  <a:pt x="12894" y="5"/>
                  <a:pt x="12888" y="15"/>
                  <a:pt x="12881" y="17"/>
                </a:cubicBezTo>
                <a:cubicBezTo>
                  <a:pt x="12442" y="77"/>
                  <a:pt x="12126" y="319"/>
                  <a:pt x="11932" y="709"/>
                </a:cubicBezTo>
                <a:cubicBezTo>
                  <a:pt x="11769" y="1034"/>
                  <a:pt x="11754" y="1377"/>
                  <a:pt x="11894" y="1720"/>
                </a:cubicBezTo>
                <a:cubicBezTo>
                  <a:pt x="11918" y="1777"/>
                  <a:pt x="11916" y="1821"/>
                  <a:pt x="11864" y="1869"/>
                </a:cubicBezTo>
                <a:cubicBezTo>
                  <a:pt x="11696" y="2026"/>
                  <a:pt x="11537" y="2193"/>
                  <a:pt x="11372" y="2355"/>
                </a:cubicBezTo>
                <a:cubicBezTo>
                  <a:pt x="11341" y="2387"/>
                  <a:pt x="11309" y="2413"/>
                  <a:pt x="11360" y="2457"/>
                </a:cubicBezTo>
                <a:cubicBezTo>
                  <a:pt x="11458" y="2542"/>
                  <a:pt x="11559" y="2623"/>
                  <a:pt x="11648" y="2715"/>
                </a:cubicBezTo>
                <a:cubicBezTo>
                  <a:pt x="11747" y="2813"/>
                  <a:pt x="11836" y="2921"/>
                  <a:pt x="11938" y="3034"/>
                </a:cubicBezTo>
                <a:cubicBezTo>
                  <a:pt x="12144" y="2826"/>
                  <a:pt x="12347" y="2623"/>
                  <a:pt x="12544" y="2425"/>
                </a:cubicBezTo>
                <a:cubicBezTo>
                  <a:pt x="12730" y="2499"/>
                  <a:pt x="12913" y="2537"/>
                  <a:pt x="13092" y="2537"/>
                </a:cubicBezTo>
                <a:cubicBezTo>
                  <a:pt x="13317" y="2537"/>
                  <a:pt x="13537" y="2476"/>
                  <a:pt x="13751" y="2348"/>
                </a:cubicBezTo>
                <a:cubicBezTo>
                  <a:pt x="14002" y="2199"/>
                  <a:pt x="14187" y="1990"/>
                  <a:pt x="14288" y="1713"/>
                </a:cubicBezTo>
                <a:cubicBezTo>
                  <a:pt x="14324" y="1613"/>
                  <a:pt x="14345" y="1505"/>
                  <a:pt x="14374" y="1402"/>
                </a:cubicBezTo>
                <a:lnTo>
                  <a:pt x="14374" y="1127"/>
                </a:lnTo>
                <a:cubicBezTo>
                  <a:pt x="14359" y="1062"/>
                  <a:pt x="14352" y="996"/>
                  <a:pt x="14330" y="932"/>
                </a:cubicBezTo>
                <a:cubicBezTo>
                  <a:pt x="14171" y="443"/>
                  <a:pt x="13835" y="142"/>
                  <a:pt x="13338" y="20"/>
                </a:cubicBezTo>
                <a:cubicBezTo>
                  <a:pt x="13306" y="12"/>
                  <a:pt x="13278" y="8"/>
                  <a:pt x="13246" y="1"/>
                </a:cubicBezTo>
                <a:close/>
                <a:moveTo>
                  <a:pt x="8371" y="1813"/>
                </a:moveTo>
                <a:cubicBezTo>
                  <a:pt x="8553" y="2034"/>
                  <a:pt x="8733" y="2222"/>
                  <a:pt x="8880" y="2432"/>
                </a:cubicBezTo>
                <a:cubicBezTo>
                  <a:pt x="9114" y="2761"/>
                  <a:pt x="9325" y="3105"/>
                  <a:pt x="9546" y="3442"/>
                </a:cubicBezTo>
                <a:cubicBezTo>
                  <a:pt x="9565" y="3470"/>
                  <a:pt x="9580" y="3492"/>
                  <a:pt x="9612" y="3492"/>
                </a:cubicBezTo>
                <a:cubicBezTo>
                  <a:pt x="9621" y="3492"/>
                  <a:pt x="9632" y="3490"/>
                  <a:pt x="9645" y="3486"/>
                </a:cubicBezTo>
                <a:cubicBezTo>
                  <a:pt x="9933" y="3395"/>
                  <a:pt x="10223" y="3314"/>
                  <a:pt x="10512" y="3222"/>
                </a:cubicBezTo>
                <a:cubicBezTo>
                  <a:pt x="10619" y="3187"/>
                  <a:pt x="10721" y="3136"/>
                  <a:pt x="10842" y="3085"/>
                </a:cubicBezTo>
                <a:cubicBezTo>
                  <a:pt x="10118" y="2453"/>
                  <a:pt x="9312" y="2025"/>
                  <a:pt x="8371" y="1813"/>
                </a:cubicBezTo>
                <a:close/>
                <a:moveTo>
                  <a:pt x="5982" y="1827"/>
                </a:moveTo>
                <a:lnTo>
                  <a:pt x="5982" y="1827"/>
                </a:lnTo>
                <a:cubicBezTo>
                  <a:pt x="5053" y="2026"/>
                  <a:pt x="4243" y="2453"/>
                  <a:pt x="3537" y="3080"/>
                </a:cubicBezTo>
                <a:lnTo>
                  <a:pt x="3537" y="3112"/>
                </a:lnTo>
                <a:cubicBezTo>
                  <a:pt x="3952" y="3251"/>
                  <a:pt x="4362" y="3390"/>
                  <a:pt x="4773" y="3528"/>
                </a:cubicBezTo>
                <a:cubicBezTo>
                  <a:pt x="5113" y="2907"/>
                  <a:pt x="5522" y="2350"/>
                  <a:pt x="5982" y="1827"/>
                </a:cubicBezTo>
                <a:close/>
                <a:moveTo>
                  <a:pt x="7603" y="2197"/>
                </a:moveTo>
                <a:lnTo>
                  <a:pt x="7603" y="3791"/>
                </a:lnTo>
                <a:cubicBezTo>
                  <a:pt x="7980" y="3756"/>
                  <a:pt x="8348" y="3719"/>
                  <a:pt x="8734" y="3686"/>
                </a:cubicBezTo>
                <a:cubicBezTo>
                  <a:pt x="8410" y="3139"/>
                  <a:pt x="8035" y="2658"/>
                  <a:pt x="7603" y="2197"/>
                </a:cubicBezTo>
                <a:close/>
                <a:moveTo>
                  <a:pt x="6774" y="2222"/>
                </a:moveTo>
                <a:cubicBezTo>
                  <a:pt x="6574" y="2343"/>
                  <a:pt x="5780" y="3382"/>
                  <a:pt x="5649" y="3693"/>
                </a:cubicBezTo>
                <a:cubicBezTo>
                  <a:pt x="6027" y="3727"/>
                  <a:pt x="6399" y="3760"/>
                  <a:pt x="6774" y="3795"/>
                </a:cubicBezTo>
                <a:lnTo>
                  <a:pt x="6774" y="2222"/>
                </a:lnTo>
                <a:close/>
                <a:moveTo>
                  <a:pt x="5232" y="4468"/>
                </a:moveTo>
                <a:cubicBezTo>
                  <a:pt x="4916" y="5198"/>
                  <a:pt x="4721" y="5966"/>
                  <a:pt x="4677" y="6770"/>
                </a:cubicBezTo>
                <a:lnTo>
                  <a:pt x="6770" y="6770"/>
                </a:lnTo>
                <a:lnTo>
                  <a:pt x="6770" y="4623"/>
                </a:lnTo>
                <a:cubicBezTo>
                  <a:pt x="6258" y="4572"/>
                  <a:pt x="5751" y="4521"/>
                  <a:pt x="5232" y="4468"/>
                </a:cubicBezTo>
                <a:close/>
                <a:moveTo>
                  <a:pt x="9078" y="4459"/>
                </a:moveTo>
                <a:cubicBezTo>
                  <a:pt x="9075" y="4459"/>
                  <a:pt x="9073" y="4459"/>
                  <a:pt x="9070" y="4459"/>
                </a:cubicBezTo>
                <a:cubicBezTo>
                  <a:pt x="8771" y="4496"/>
                  <a:pt x="8473" y="4540"/>
                  <a:pt x="8174" y="4572"/>
                </a:cubicBezTo>
                <a:cubicBezTo>
                  <a:pt x="7987" y="4592"/>
                  <a:pt x="7797" y="4595"/>
                  <a:pt x="7603" y="4607"/>
                </a:cubicBezTo>
                <a:lnTo>
                  <a:pt x="7603" y="6770"/>
                </a:lnTo>
                <a:lnTo>
                  <a:pt x="9696" y="6770"/>
                </a:lnTo>
                <a:cubicBezTo>
                  <a:pt x="9689" y="6650"/>
                  <a:pt x="9689" y="6533"/>
                  <a:pt x="9673" y="6423"/>
                </a:cubicBezTo>
                <a:cubicBezTo>
                  <a:pt x="9636" y="6190"/>
                  <a:pt x="9593" y="5960"/>
                  <a:pt x="9546" y="5729"/>
                </a:cubicBezTo>
                <a:cubicBezTo>
                  <a:pt x="9464" y="5302"/>
                  <a:pt x="9320" y="4893"/>
                  <a:pt x="9149" y="4496"/>
                </a:cubicBezTo>
                <a:cubicBezTo>
                  <a:pt x="9141" y="4477"/>
                  <a:pt x="9104" y="4459"/>
                  <a:pt x="9078" y="4459"/>
                </a:cubicBezTo>
                <a:close/>
                <a:moveTo>
                  <a:pt x="2958" y="3728"/>
                </a:moveTo>
                <a:cubicBezTo>
                  <a:pt x="2936" y="3728"/>
                  <a:pt x="2908" y="3738"/>
                  <a:pt x="2899" y="3750"/>
                </a:cubicBezTo>
                <a:cubicBezTo>
                  <a:pt x="2737" y="3990"/>
                  <a:pt x="2571" y="4224"/>
                  <a:pt x="2422" y="4471"/>
                </a:cubicBezTo>
                <a:cubicBezTo>
                  <a:pt x="2188" y="4858"/>
                  <a:pt x="2024" y="5275"/>
                  <a:pt x="1914" y="5712"/>
                </a:cubicBezTo>
                <a:cubicBezTo>
                  <a:pt x="1848" y="5973"/>
                  <a:pt x="1802" y="6239"/>
                  <a:pt x="1752" y="6506"/>
                </a:cubicBezTo>
                <a:cubicBezTo>
                  <a:pt x="1736" y="6592"/>
                  <a:pt x="1737" y="6681"/>
                  <a:pt x="1732" y="6771"/>
                </a:cubicBezTo>
                <a:lnTo>
                  <a:pt x="3839" y="6771"/>
                </a:lnTo>
                <a:cubicBezTo>
                  <a:pt x="3848" y="6741"/>
                  <a:pt x="3861" y="6711"/>
                  <a:pt x="3865" y="6684"/>
                </a:cubicBezTo>
                <a:cubicBezTo>
                  <a:pt x="3892" y="6425"/>
                  <a:pt x="3909" y="6163"/>
                  <a:pt x="3956" y="5904"/>
                </a:cubicBezTo>
                <a:cubicBezTo>
                  <a:pt x="4011" y="5598"/>
                  <a:pt x="4081" y="5294"/>
                  <a:pt x="4165" y="4994"/>
                </a:cubicBezTo>
                <a:cubicBezTo>
                  <a:pt x="4224" y="4770"/>
                  <a:pt x="4312" y="4556"/>
                  <a:pt x="4392" y="4338"/>
                </a:cubicBezTo>
                <a:cubicBezTo>
                  <a:pt x="4413" y="4281"/>
                  <a:pt x="4414" y="4258"/>
                  <a:pt x="4341" y="4239"/>
                </a:cubicBezTo>
                <a:cubicBezTo>
                  <a:pt x="4191" y="4206"/>
                  <a:pt x="4042" y="4162"/>
                  <a:pt x="3899" y="4105"/>
                </a:cubicBezTo>
                <a:cubicBezTo>
                  <a:pt x="3590" y="3984"/>
                  <a:pt x="3285" y="3852"/>
                  <a:pt x="2977" y="3731"/>
                </a:cubicBezTo>
                <a:cubicBezTo>
                  <a:pt x="2972" y="3729"/>
                  <a:pt x="2965" y="3728"/>
                  <a:pt x="2958" y="3728"/>
                </a:cubicBezTo>
                <a:close/>
                <a:moveTo>
                  <a:pt x="11458" y="3731"/>
                </a:moveTo>
                <a:cubicBezTo>
                  <a:pt x="10947" y="3917"/>
                  <a:pt x="10451" y="4098"/>
                  <a:pt x="9955" y="4280"/>
                </a:cubicBezTo>
                <a:cubicBezTo>
                  <a:pt x="10281" y="5072"/>
                  <a:pt x="10471" y="5904"/>
                  <a:pt x="10521" y="6771"/>
                </a:cubicBezTo>
                <a:lnTo>
                  <a:pt x="12646" y="6771"/>
                </a:lnTo>
                <a:cubicBezTo>
                  <a:pt x="12544" y="5630"/>
                  <a:pt x="12158" y="4608"/>
                  <a:pt x="11458" y="3731"/>
                </a:cubicBezTo>
                <a:close/>
                <a:moveTo>
                  <a:pt x="4677" y="7600"/>
                </a:moveTo>
                <a:cubicBezTo>
                  <a:pt x="4722" y="8410"/>
                  <a:pt x="4913" y="9175"/>
                  <a:pt x="5232" y="9903"/>
                </a:cubicBezTo>
                <a:cubicBezTo>
                  <a:pt x="5754" y="9849"/>
                  <a:pt x="6262" y="9798"/>
                  <a:pt x="6771" y="9747"/>
                </a:cubicBezTo>
                <a:lnTo>
                  <a:pt x="6771" y="7600"/>
                </a:lnTo>
                <a:close/>
                <a:moveTo>
                  <a:pt x="7603" y="7602"/>
                </a:moveTo>
                <a:lnTo>
                  <a:pt x="7603" y="9743"/>
                </a:lnTo>
                <a:cubicBezTo>
                  <a:pt x="8114" y="9797"/>
                  <a:pt x="8618" y="9852"/>
                  <a:pt x="9128" y="9906"/>
                </a:cubicBezTo>
                <a:cubicBezTo>
                  <a:pt x="9448" y="9308"/>
                  <a:pt x="9717" y="8050"/>
                  <a:pt x="9685" y="7602"/>
                </a:cubicBezTo>
                <a:close/>
                <a:moveTo>
                  <a:pt x="10515" y="7605"/>
                </a:moveTo>
                <a:cubicBezTo>
                  <a:pt x="10479" y="8488"/>
                  <a:pt x="10246" y="9390"/>
                  <a:pt x="9947" y="10102"/>
                </a:cubicBezTo>
                <a:cubicBezTo>
                  <a:pt x="9972" y="10111"/>
                  <a:pt x="9995" y="10122"/>
                  <a:pt x="10019" y="10127"/>
                </a:cubicBezTo>
                <a:cubicBezTo>
                  <a:pt x="10477" y="10254"/>
                  <a:pt x="10925" y="10408"/>
                  <a:pt x="11354" y="10614"/>
                </a:cubicBezTo>
                <a:cubicBezTo>
                  <a:pt x="11381" y="10628"/>
                  <a:pt x="11403" y="10635"/>
                  <a:pt x="11423" y="10635"/>
                </a:cubicBezTo>
                <a:cubicBezTo>
                  <a:pt x="11455" y="10635"/>
                  <a:pt x="11481" y="10617"/>
                  <a:pt x="11507" y="10582"/>
                </a:cubicBezTo>
                <a:cubicBezTo>
                  <a:pt x="11783" y="10210"/>
                  <a:pt x="12020" y="9816"/>
                  <a:pt x="12205" y="9390"/>
                </a:cubicBezTo>
                <a:cubicBezTo>
                  <a:pt x="12424" y="8885"/>
                  <a:pt x="12555" y="8358"/>
                  <a:pt x="12624" y="7812"/>
                </a:cubicBezTo>
                <a:cubicBezTo>
                  <a:pt x="12633" y="7743"/>
                  <a:pt x="12636" y="7673"/>
                  <a:pt x="12640" y="7605"/>
                </a:cubicBezTo>
                <a:close/>
                <a:moveTo>
                  <a:pt x="1727" y="7605"/>
                </a:moveTo>
                <a:cubicBezTo>
                  <a:pt x="1828" y="8748"/>
                  <a:pt x="2216" y="9768"/>
                  <a:pt x="2927" y="10659"/>
                </a:cubicBezTo>
                <a:cubicBezTo>
                  <a:pt x="3391" y="10439"/>
                  <a:pt x="3858" y="10262"/>
                  <a:pt x="4343" y="10131"/>
                </a:cubicBezTo>
                <a:cubicBezTo>
                  <a:pt x="4400" y="10117"/>
                  <a:pt x="4426" y="10095"/>
                  <a:pt x="4394" y="10030"/>
                </a:cubicBezTo>
                <a:cubicBezTo>
                  <a:pt x="4356" y="9950"/>
                  <a:pt x="4324" y="9867"/>
                  <a:pt x="4299" y="9782"/>
                </a:cubicBezTo>
                <a:cubicBezTo>
                  <a:pt x="4198" y="9436"/>
                  <a:pt x="4092" y="9090"/>
                  <a:pt x="4008" y="8739"/>
                </a:cubicBezTo>
                <a:cubicBezTo>
                  <a:pt x="3947" y="8476"/>
                  <a:pt x="3922" y="8205"/>
                  <a:pt x="3881" y="7937"/>
                </a:cubicBezTo>
                <a:cubicBezTo>
                  <a:pt x="3865" y="7827"/>
                  <a:pt x="3858" y="7716"/>
                  <a:pt x="3845" y="7605"/>
                </a:cubicBezTo>
                <a:close/>
                <a:moveTo>
                  <a:pt x="7600" y="10575"/>
                </a:moveTo>
                <a:lnTo>
                  <a:pt x="7600" y="12170"/>
                </a:lnTo>
                <a:cubicBezTo>
                  <a:pt x="8041" y="11707"/>
                  <a:pt x="8413" y="11221"/>
                  <a:pt x="8734" y="10677"/>
                </a:cubicBezTo>
                <a:cubicBezTo>
                  <a:pt x="8349" y="10642"/>
                  <a:pt x="7975" y="10607"/>
                  <a:pt x="7600" y="10575"/>
                </a:cubicBezTo>
                <a:close/>
                <a:moveTo>
                  <a:pt x="6771" y="10576"/>
                </a:moveTo>
                <a:cubicBezTo>
                  <a:pt x="6393" y="10611"/>
                  <a:pt x="6024" y="10643"/>
                  <a:pt x="5633" y="10680"/>
                </a:cubicBezTo>
                <a:cubicBezTo>
                  <a:pt x="5961" y="11232"/>
                  <a:pt x="6332" y="11713"/>
                  <a:pt x="6771" y="12176"/>
                </a:cubicBezTo>
                <a:lnTo>
                  <a:pt x="6771" y="10576"/>
                </a:lnTo>
                <a:close/>
                <a:moveTo>
                  <a:pt x="9596" y="10845"/>
                </a:moveTo>
                <a:cubicBezTo>
                  <a:pt x="9253" y="11469"/>
                  <a:pt x="8845" y="12027"/>
                  <a:pt x="8388" y="12547"/>
                </a:cubicBezTo>
                <a:cubicBezTo>
                  <a:pt x="9318" y="12338"/>
                  <a:pt x="10130" y="11920"/>
                  <a:pt x="10830" y="11293"/>
                </a:cubicBezTo>
                <a:cubicBezTo>
                  <a:pt x="10829" y="11280"/>
                  <a:pt x="10827" y="11268"/>
                  <a:pt x="10823" y="11255"/>
                </a:cubicBezTo>
                <a:cubicBezTo>
                  <a:pt x="10414" y="11118"/>
                  <a:pt x="10006" y="10981"/>
                  <a:pt x="9596" y="10845"/>
                </a:cubicBezTo>
                <a:close/>
                <a:moveTo>
                  <a:pt x="4779" y="10859"/>
                </a:moveTo>
                <a:cubicBezTo>
                  <a:pt x="4353" y="10970"/>
                  <a:pt x="3938" y="11105"/>
                  <a:pt x="3525" y="11286"/>
                </a:cubicBezTo>
                <a:cubicBezTo>
                  <a:pt x="4245" y="11922"/>
                  <a:pt x="5056" y="12345"/>
                  <a:pt x="6005" y="12561"/>
                </a:cubicBezTo>
                <a:cubicBezTo>
                  <a:pt x="5525" y="12027"/>
                  <a:pt x="5121" y="11467"/>
                  <a:pt x="4779" y="10859"/>
                </a:cubicBezTo>
                <a:close/>
                <a:moveTo>
                  <a:pt x="11923" y="11332"/>
                </a:moveTo>
                <a:cubicBezTo>
                  <a:pt x="11900" y="11364"/>
                  <a:pt x="11883" y="11389"/>
                  <a:pt x="11861" y="11411"/>
                </a:cubicBezTo>
                <a:cubicBezTo>
                  <a:pt x="11699" y="11573"/>
                  <a:pt x="11537" y="11738"/>
                  <a:pt x="11372" y="11899"/>
                </a:cubicBezTo>
                <a:cubicBezTo>
                  <a:pt x="11331" y="11941"/>
                  <a:pt x="11316" y="11966"/>
                  <a:pt x="11366" y="12015"/>
                </a:cubicBezTo>
                <a:cubicBezTo>
                  <a:pt x="11535" y="12182"/>
                  <a:pt x="11700" y="12350"/>
                  <a:pt x="11869" y="12517"/>
                </a:cubicBezTo>
                <a:cubicBezTo>
                  <a:pt x="11900" y="12548"/>
                  <a:pt x="11922" y="12571"/>
                  <a:pt x="11899" y="12625"/>
                </a:cubicBezTo>
                <a:cubicBezTo>
                  <a:pt x="11789" y="12863"/>
                  <a:pt x="11769" y="13122"/>
                  <a:pt x="11827" y="13371"/>
                </a:cubicBezTo>
                <a:cubicBezTo>
                  <a:pt x="11932" y="13825"/>
                  <a:pt x="12207" y="14146"/>
                  <a:pt x="12655" y="14301"/>
                </a:cubicBezTo>
                <a:cubicBezTo>
                  <a:pt x="12747" y="14333"/>
                  <a:pt x="12841" y="14351"/>
                  <a:pt x="12935" y="14374"/>
                </a:cubicBezTo>
                <a:lnTo>
                  <a:pt x="13208" y="14374"/>
                </a:lnTo>
                <a:cubicBezTo>
                  <a:pt x="13276" y="14358"/>
                  <a:pt x="13348" y="14343"/>
                  <a:pt x="13418" y="14323"/>
                </a:cubicBezTo>
                <a:cubicBezTo>
                  <a:pt x="13926" y="14181"/>
                  <a:pt x="14225" y="13840"/>
                  <a:pt x="14354" y="13336"/>
                </a:cubicBezTo>
                <a:cubicBezTo>
                  <a:pt x="14361" y="13306"/>
                  <a:pt x="14367" y="13276"/>
                  <a:pt x="14374" y="13246"/>
                </a:cubicBezTo>
                <a:lnTo>
                  <a:pt x="14374" y="12954"/>
                </a:lnTo>
                <a:cubicBezTo>
                  <a:pt x="14367" y="12917"/>
                  <a:pt x="14358" y="12882"/>
                  <a:pt x="14348" y="12846"/>
                </a:cubicBezTo>
                <a:cubicBezTo>
                  <a:pt x="14279" y="12557"/>
                  <a:pt x="14140" y="12312"/>
                  <a:pt x="13897" y="12123"/>
                </a:cubicBezTo>
                <a:cubicBezTo>
                  <a:pt x="13647" y="11927"/>
                  <a:pt x="13379" y="11828"/>
                  <a:pt x="13095" y="11828"/>
                </a:cubicBezTo>
                <a:cubicBezTo>
                  <a:pt x="12950" y="11828"/>
                  <a:pt x="12800" y="11854"/>
                  <a:pt x="12647" y="11906"/>
                </a:cubicBezTo>
                <a:cubicBezTo>
                  <a:pt x="12615" y="11917"/>
                  <a:pt x="12588" y="11924"/>
                  <a:pt x="12564" y="11924"/>
                </a:cubicBezTo>
                <a:cubicBezTo>
                  <a:pt x="12523" y="11924"/>
                  <a:pt x="12491" y="11906"/>
                  <a:pt x="12452" y="11865"/>
                </a:cubicBezTo>
                <a:cubicBezTo>
                  <a:pt x="12284" y="11688"/>
                  <a:pt x="12107" y="11518"/>
                  <a:pt x="11923" y="11332"/>
                </a:cubicBezTo>
                <a:close/>
                <a:moveTo>
                  <a:pt x="2437" y="11345"/>
                </a:moveTo>
                <a:cubicBezTo>
                  <a:pt x="2247" y="11538"/>
                  <a:pt x="2064" y="11723"/>
                  <a:pt x="1876" y="11904"/>
                </a:cubicBezTo>
                <a:cubicBezTo>
                  <a:pt x="1860" y="11921"/>
                  <a:pt x="1826" y="11933"/>
                  <a:pt x="1801" y="11933"/>
                </a:cubicBezTo>
                <a:cubicBezTo>
                  <a:pt x="1793" y="11933"/>
                  <a:pt x="1785" y="11932"/>
                  <a:pt x="1780" y="11929"/>
                </a:cubicBezTo>
                <a:cubicBezTo>
                  <a:pt x="1622" y="11862"/>
                  <a:pt x="1463" y="11829"/>
                  <a:pt x="1300" y="11829"/>
                </a:cubicBezTo>
                <a:cubicBezTo>
                  <a:pt x="1208" y="11829"/>
                  <a:pt x="1115" y="11840"/>
                  <a:pt x="1021" y="11861"/>
                </a:cubicBezTo>
                <a:cubicBezTo>
                  <a:pt x="647" y="11947"/>
                  <a:pt x="351" y="12144"/>
                  <a:pt x="168" y="12482"/>
                </a:cubicBezTo>
                <a:cubicBezTo>
                  <a:pt x="94" y="12623"/>
                  <a:pt x="56" y="12783"/>
                  <a:pt x="1" y="12935"/>
                </a:cubicBezTo>
                <a:lnTo>
                  <a:pt x="1" y="13263"/>
                </a:lnTo>
                <a:cubicBezTo>
                  <a:pt x="31" y="13367"/>
                  <a:pt x="56" y="13473"/>
                  <a:pt x="94" y="13574"/>
                </a:cubicBezTo>
                <a:cubicBezTo>
                  <a:pt x="190" y="13831"/>
                  <a:pt x="368" y="14027"/>
                  <a:pt x="596" y="14174"/>
                </a:cubicBezTo>
                <a:cubicBezTo>
                  <a:pt x="760" y="14279"/>
                  <a:pt x="941" y="14345"/>
                  <a:pt x="1138" y="14359"/>
                </a:cubicBezTo>
                <a:cubicBezTo>
                  <a:pt x="1146" y="14359"/>
                  <a:pt x="1157" y="14371"/>
                  <a:pt x="1165" y="14377"/>
                </a:cubicBezTo>
                <a:lnTo>
                  <a:pt x="1438" y="14377"/>
                </a:lnTo>
                <a:cubicBezTo>
                  <a:pt x="1507" y="14359"/>
                  <a:pt x="1575" y="14348"/>
                  <a:pt x="1641" y="14329"/>
                </a:cubicBezTo>
                <a:cubicBezTo>
                  <a:pt x="1901" y="14256"/>
                  <a:pt x="2115" y="14117"/>
                  <a:pt x="2288" y="13904"/>
                </a:cubicBezTo>
                <a:cubicBezTo>
                  <a:pt x="2464" y="13685"/>
                  <a:pt x="2552" y="13435"/>
                  <a:pt x="2568" y="13158"/>
                </a:cubicBezTo>
                <a:cubicBezTo>
                  <a:pt x="2577" y="12984"/>
                  <a:pt x="2547" y="12818"/>
                  <a:pt x="2482" y="12659"/>
                </a:cubicBezTo>
                <a:cubicBezTo>
                  <a:pt x="2456" y="12596"/>
                  <a:pt x="2464" y="12554"/>
                  <a:pt x="2517" y="12504"/>
                </a:cubicBezTo>
                <a:cubicBezTo>
                  <a:pt x="2683" y="12345"/>
                  <a:pt x="2844" y="12180"/>
                  <a:pt x="3007" y="12017"/>
                </a:cubicBezTo>
                <a:cubicBezTo>
                  <a:pt x="3047" y="11979"/>
                  <a:pt x="3055" y="11958"/>
                  <a:pt x="3003" y="11913"/>
                </a:cubicBezTo>
                <a:cubicBezTo>
                  <a:pt x="2867" y="11795"/>
                  <a:pt x="2743" y="11664"/>
                  <a:pt x="2615" y="11535"/>
                </a:cubicBezTo>
                <a:cubicBezTo>
                  <a:pt x="2555" y="11475"/>
                  <a:pt x="2499" y="11411"/>
                  <a:pt x="2437" y="113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715080" y="2921917"/>
            <a:ext cx="462073" cy="433181"/>
          </a:xfrm>
          <a:custGeom>
            <a:avLst/>
            <a:gdLst/>
            <a:ahLst/>
            <a:cxnLst/>
            <a:rect l="l" t="t" r="r" b="b"/>
            <a:pathLst>
              <a:path w="14378" h="13479" extrusionOk="0">
                <a:moveTo>
                  <a:pt x="12939" y="0"/>
                </a:moveTo>
                <a:cubicBezTo>
                  <a:pt x="12677" y="420"/>
                  <a:pt x="12418" y="842"/>
                  <a:pt x="12155" y="1264"/>
                </a:cubicBezTo>
                <a:cubicBezTo>
                  <a:pt x="11907" y="1660"/>
                  <a:pt x="11659" y="2054"/>
                  <a:pt x="11411" y="2449"/>
                </a:cubicBezTo>
                <a:cubicBezTo>
                  <a:pt x="11386" y="2492"/>
                  <a:pt x="11378" y="2522"/>
                  <a:pt x="11437" y="2557"/>
                </a:cubicBezTo>
                <a:cubicBezTo>
                  <a:pt x="11622" y="2667"/>
                  <a:pt x="11803" y="2788"/>
                  <a:pt x="11987" y="2902"/>
                </a:cubicBezTo>
                <a:cubicBezTo>
                  <a:pt x="12238" y="3058"/>
                  <a:pt x="12488" y="3211"/>
                  <a:pt x="12736" y="3369"/>
                </a:cubicBezTo>
                <a:cubicBezTo>
                  <a:pt x="12762" y="3386"/>
                  <a:pt x="12783" y="3394"/>
                  <a:pt x="12801" y="3394"/>
                </a:cubicBezTo>
                <a:cubicBezTo>
                  <a:pt x="12831" y="3394"/>
                  <a:pt x="12854" y="3370"/>
                  <a:pt x="12880" y="3328"/>
                </a:cubicBezTo>
                <a:cubicBezTo>
                  <a:pt x="13099" y="2972"/>
                  <a:pt x="13321" y="2617"/>
                  <a:pt x="13544" y="2262"/>
                </a:cubicBezTo>
                <a:cubicBezTo>
                  <a:pt x="13749" y="1934"/>
                  <a:pt x="13950" y="1606"/>
                  <a:pt x="14157" y="1279"/>
                </a:cubicBezTo>
                <a:cubicBezTo>
                  <a:pt x="14227" y="1165"/>
                  <a:pt x="14303" y="1058"/>
                  <a:pt x="14376" y="946"/>
                </a:cubicBezTo>
                <a:lnTo>
                  <a:pt x="14376" y="892"/>
                </a:lnTo>
                <a:cubicBezTo>
                  <a:pt x="14036" y="680"/>
                  <a:pt x="13698" y="469"/>
                  <a:pt x="13358" y="256"/>
                </a:cubicBezTo>
                <a:cubicBezTo>
                  <a:pt x="13223" y="169"/>
                  <a:pt x="13088" y="83"/>
                  <a:pt x="12956" y="0"/>
                </a:cubicBezTo>
                <a:close/>
                <a:moveTo>
                  <a:pt x="10954" y="3231"/>
                </a:moveTo>
                <a:cubicBezTo>
                  <a:pt x="10932" y="3231"/>
                  <a:pt x="10915" y="3246"/>
                  <a:pt x="10897" y="3274"/>
                </a:cubicBezTo>
                <a:lnTo>
                  <a:pt x="10584" y="3773"/>
                </a:lnTo>
                <a:lnTo>
                  <a:pt x="9693" y="5202"/>
                </a:lnTo>
                <a:cubicBezTo>
                  <a:pt x="9656" y="5257"/>
                  <a:pt x="9626" y="5316"/>
                  <a:pt x="9592" y="5373"/>
                </a:cubicBezTo>
                <a:cubicBezTo>
                  <a:pt x="10078" y="5676"/>
                  <a:pt x="10549" y="5971"/>
                  <a:pt x="11034" y="6272"/>
                </a:cubicBezTo>
                <a:cubicBezTo>
                  <a:pt x="11049" y="6254"/>
                  <a:pt x="11060" y="6238"/>
                  <a:pt x="11073" y="6221"/>
                </a:cubicBezTo>
                <a:cubicBezTo>
                  <a:pt x="11197" y="6024"/>
                  <a:pt x="11320" y="5828"/>
                  <a:pt x="11443" y="5631"/>
                </a:cubicBezTo>
                <a:cubicBezTo>
                  <a:pt x="11736" y="5160"/>
                  <a:pt x="12029" y="4685"/>
                  <a:pt x="12326" y="4211"/>
                </a:cubicBezTo>
                <a:cubicBezTo>
                  <a:pt x="12388" y="4110"/>
                  <a:pt x="12391" y="4110"/>
                  <a:pt x="12291" y="4049"/>
                </a:cubicBezTo>
                <a:cubicBezTo>
                  <a:pt x="11863" y="3783"/>
                  <a:pt x="11435" y="3520"/>
                  <a:pt x="11012" y="3253"/>
                </a:cubicBezTo>
                <a:cubicBezTo>
                  <a:pt x="10988" y="3238"/>
                  <a:pt x="10970" y="3231"/>
                  <a:pt x="10954" y="3231"/>
                </a:cubicBezTo>
                <a:close/>
                <a:moveTo>
                  <a:pt x="0" y="5899"/>
                </a:moveTo>
                <a:lnTo>
                  <a:pt x="0" y="7593"/>
                </a:lnTo>
                <a:lnTo>
                  <a:pt x="7496" y="7593"/>
                </a:lnTo>
                <a:cubicBezTo>
                  <a:pt x="7696" y="7001"/>
                  <a:pt x="7969" y="6445"/>
                  <a:pt x="8293" y="5899"/>
                </a:cubicBezTo>
                <a:close/>
                <a:moveTo>
                  <a:pt x="12308" y="5897"/>
                </a:moveTo>
                <a:cubicBezTo>
                  <a:pt x="12253" y="5897"/>
                  <a:pt x="12218" y="5911"/>
                  <a:pt x="12187" y="5962"/>
                </a:cubicBezTo>
                <a:cubicBezTo>
                  <a:pt x="11910" y="6409"/>
                  <a:pt x="11629" y="6854"/>
                  <a:pt x="11351" y="7299"/>
                </a:cubicBezTo>
                <a:cubicBezTo>
                  <a:pt x="11294" y="7393"/>
                  <a:pt x="11240" y="7486"/>
                  <a:pt x="11176" y="7593"/>
                </a:cubicBezTo>
                <a:lnTo>
                  <a:pt x="14376" y="7593"/>
                </a:lnTo>
                <a:lnTo>
                  <a:pt x="14376" y="5899"/>
                </a:lnTo>
                <a:cubicBezTo>
                  <a:pt x="13686" y="5899"/>
                  <a:pt x="12999" y="5899"/>
                  <a:pt x="12308" y="5897"/>
                </a:cubicBezTo>
                <a:close/>
                <a:moveTo>
                  <a:pt x="9153" y="6057"/>
                </a:moveTo>
                <a:cubicBezTo>
                  <a:pt x="9030" y="6261"/>
                  <a:pt x="8903" y="6460"/>
                  <a:pt x="8791" y="6664"/>
                </a:cubicBezTo>
                <a:cubicBezTo>
                  <a:pt x="8492" y="7220"/>
                  <a:pt x="8257" y="7804"/>
                  <a:pt x="8095" y="8416"/>
                </a:cubicBezTo>
                <a:cubicBezTo>
                  <a:pt x="8068" y="8511"/>
                  <a:pt x="8041" y="8611"/>
                  <a:pt x="7992" y="8694"/>
                </a:cubicBezTo>
                <a:cubicBezTo>
                  <a:pt x="7862" y="8912"/>
                  <a:pt x="7721" y="9122"/>
                  <a:pt x="7578" y="9341"/>
                </a:cubicBezTo>
                <a:cubicBezTo>
                  <a:pt x="7826" y="9497"/>
                  <a:pt x="8067" y="9649"/>
                  <a:pt x="8312" y="9802"/>
                </a:cubicBezTo>
                <a:cubicBezTo>
                  <a:pt x="8386" y="9684"/>
                  <a:pt x="8452" y="9575"/>
                  <a:pt x="8525" y="9469"/>
                </a:cubicBezTo>
                <a:cubicBezTo>
                  <a:pt x="8635" y="9315"/>
                  <a:pt x="8744" y="9160"/>
                  <a:pt x="8864" y="9016"/>
                </a:cubicBezTo>
                <a:cubicBezTo>
                  <a:pt x="8932" y="8937"/>
                  <a:pt x="9029" y="8884"/>
                  <a:pt x="9102" y="8810"/>
                </a:cubicBezTo>
                <a:cubicBezTo>
                  <a:pt x="9306" y="8605"/>
                  <a:pt x="9512" y="8405"/>
                  <a:pt x="9701" y="8189"/>
                </a:cubicBezTo>
                <a:cubicBezTo>
                  <a:pt x="9897" y="7965"/>
                  <a:pt x="10079" y="7728"/>
                  <a:pt x="10258" y="7489"/>
                </a:cubicBezTo>
                <a:cubicBezTo>
                  <a:pt x="10382" y="7321"/>
                  <a:pt x="10490" y="7143"/>
                  <a:pt x="10606" y="6965"/>
                </a:cubicBezTo>
                <a:cubicBezTo>
                  <a:pt x="10117" y="6658"/>
                  <a:pt x="9640" y="6361"/>
                  <a:pt x="9153" y="6057"/>
                </a:cubicBezTo>
                <a:close/>
                <a:moveTo>
                  <a:pt x="2563" y="9274"/>
                </a:moveTo>
                <a:lnTo>
                  <a:pt x="2563" y="10081"/>
                </a:lnTo>
                <a:lnTo>
                  <a:pt x="1737" y="10081"/>
                </a:lnTo>
                <a:lnTo>
                  <a:pt x="1737" y="9274"/>
                </a:lnTo>
                <a:close/>
                <a:moveTo>
                  <a:pt x="5079" y="10970"/>
                </a:moveTo>
                <a:lnTo>
                  <a:pt x="5079" y="11778"/>
                </a:lnTo>
                <a:lnTo>
                  <a:pt x="1738" y="11778"/>
                </a:lnTo>
                <a:lnTo>
                  <a:pt x="1738" y="10970"/>
                </a:lnTo>
                <a:close/>
                <a:moveTo>
                  <a:pt x="2" y="8416"/>
                </a:moveTo>
                <a:lnTo>
                  <a:pt x="2" y="13479"/>
                </a:lnTo>
                <a:lnTo>
                  <a:pt x="14378" y="13479"/>
                </a:lnTo>
                <a:lnTo>
                  <a:pt x="14378" y="8416"/>
                </a:lnTo>
                <a:cubicBezTo>
                  <a:pt x="13133" y="8416"/>
                  <a:pt x="11888" y="8416"/>
                  <a:pt x="10643" y="8417"/>
                </a:cubicBezTo>
                <a:cubicBezTo>
                  <a:pt x="10638" y="8417"/>
                  <a:pt x="10633" y="8417"/>
                  <a:pt x="10628" y="8417"/>
                </a:cubicBezTo>
                <a:cubicBezTo>
                  <a:pt x="10597" y="8417"/>
                  <a:pt x="10564" y="8424"/>
                  <a:pt x="10548" y="8442"/>
                </a:cubicBezTo>
                <a:cubicBezTo>
                  <a:pt x="10453" y="8541"/>
                  <a:pt x="10370" y="8651"/>
                  <a:pt x="10272" y="8751"/>
                </a:cubicBezTo>
                <a:cubicBezTo>
                  <a:pt x="10036" y="8999"/>
                  <a:pt x="9795" y="9245"/>
                  <a:pt x="9554" y="9488"/>
                </a:cubicBezTo>
                <a:cubicBezTo>
                  <a:pt x="9497" y="9545"/>
                  <a:pt x="9429" y="9592"/>
                  <a:pt x="9385" y="9658"/>
                </a:cubicBezTo>
                <a:cubicBezTo>
                  <a:pt x="9175" y="9969"/>
                  <a:pt x="8970" y="10282"/>
                  <a:pt x="8764" y="10596"/>
                </a:cubicBezTo>
                <a:cubicBezTo>
                  <a:pt x="8694" y="10701"/>
                  <a:pt x="8627" y="10808"/>
                  <a:pt x="8556" y="10917"/>
                </a:cubicBezTo>
                <a:cubicBezTo>
                  <a:pt x="8138" y="10655"/>
                  <a:pt x="7735" y="10398"/>
                  <a:pt x="7327" y="10147"/>
                </a:cubicBezTo>
                <a:cubicBezTo>
                  <a:pt x="7270" y="10113"/>
                  <a:pt x="7193" y="10093"/>
                  <a:pt x="7127" y="10093"/>
                </a:cubicBezTo>
                <a:cubicBezTo>
                  <a:pt x="6614" y="10091"/>
                  <a:pt x="6101" y="10090"/>
                  <a:pt x="5588" y="10090"/>
                </a:cubicBezTo>
                <a:cubicBezTo>
                  <a:pt x="4905" y="10090"/>
                  <a:pt x="4222" y="10091"/>
                  <a:pt x="3539" y="10091"/>
                </a:cubicBezTo>
                <a:lnTo>
                  <a:pt x="3433" y="10091"/>
                </a:lnTo>
                <a:lnTo>
                  <a:pt x="3433" y="9271"/>
                </a:lnTo>
                <a:lnTo>
                  <a:pt x="3539" y="9271"/>
                </a:lnTo>
                <a:cubicBezTo>
                  <a:pt x="4548" y="9271"/>
                  <a:pt x="5555" y="9271"/>
                  <a:pt x="6564" y="9274"/>
                </a:cubicBezTo>
                <a:cubicBezTo>
                  <a:pt x="6628" y="9274"/>
                  <a:pt x="6666" y="9256"/>
                  <a:pt x="6701" y="9198"/>
                </a:cubicBezTo>
                <a:cubicBezTo>
                  <a:pt x="6797" y="9037"/>
                  <a:pt x="6904" y="8883"/>
                  <a:pt x="7006" y="8728"/>
                </a:cubicBezTo>
                <a:cubicBezTo>
                  <a:pt x="7071" y="8627"/>
                  <a:pt x="7137" y="8530"/>
                  <a:pt x="7212" y="84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4683031" y="2996650"/>
            <a:ext cx="461944" cy="461944"/>
            <a:chOff x="583100" y="3982600"/>
            <a:chExt cx="296175" cy="296175"/>
          </a:xfrm>
          <a:solidFill>
            <a:schemeClr val="accent2"/>
          </a:solidFill>
        </p:grpSpPr>
        <p:sp>
          <p:nvSpPr>
            <p:cNvPr id="232" name="Google Shape;232;p33"/>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720;p61">
            <a:extLst>
              <a:ext uri="{FF2B5EF4-FFF2-40B4-BE49-F238E27FC236}">
                <a16:creationId xmlns:a16="http://schemas.microsoft.com/office/drawing/2014/main" id="{D75AD8B1-6032-7D61-866A-EE85CE5CE008}"/>
              </a:ext>
            </a:extLst>
          </p:cNvPr>
          <p:cNvGrpSpPr/>
          <p:nvPr/>
        </p:nvGrpSpPr>
        <p:grpSpPr>
          <a:xfrm>
            <a:off x="4725826" y="1279610"/>
            <a:ext cx="462073" cy="505748"/>
            <a:chOff x="3860400" y="3955025"/>
            <a:chExt cx="296175" cy="296175"/>
          </a:xfrm>
          <a:solidFill>
            <a:schemeClr val="accent2"/>
          </a:solidFill>
        </p:grpSpPr>
        <p:sp>
          <p:nvSpPr>
            <p:cNvPr id="3" name="Google Shape;5721;p61">
              <a:extLst>
                <a:ext uri="{FF2B5EF4-FFF2-40B4-BE49-F238E27FC236}">
                  <a16:creationId xmlns:a16="http://schemas.microsoft.com/office/drawing/2014/main" id="{DCB4B6E7-7A3B-B6A2-B168-DF902AD21F2B}"/>
                </a:ext>
              </a:extLst>
            </p:cNvPr>
            <p:cNvSpPr/>
            <p:nvPr/>
          </p:nvSpPr>
          <p:spPr>
            <a:xfrm>
              <a:off x="3973825" y="3955025"/>
              <a:ext cx="68525" cy="68550"/>
            </a:xfrm>
            <a:custGeom>
              <a:avLst/>
              <a:gdLst/>
              <a:ahLst/>
              <a:cxnLst/>
              <a:rect l="l" t="t" r="r" b="b"/>
              <a:pathLst>
                <a:path w="2741" h="2742" extrusionOk="0">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722;p61">
              <a:extLst>
                <a:ext uri="{FF2B5EF4-FFF2-40B4-BE49-F238E27FC236}">
                  <a16:creationId xmlns:a16="http://schemas.microsoft.com/office/drawing/2014/main" id="{73A650ED-2000-19C1-B9DD-E16DC90B3DC1}"/>
                </a:ext>
              </a:extLst>
            </p:cNvPr>
            <p:cNvSpPr/>
            <p:nvPr/>
          </p:nvSpPr>
          <p:spPr>
            <a:xfrm>
              <a:off x="3947025" y="4021975"/>
              <a:ext cx="122125" cy="71700"/>
            </a:xfrm>
            <a:custGeom>
              <a:avLst/>
              <a:gdLst/>
              <a:ahLst/>
              <a:cxnLst/>
              <a:rect l="l" t="t" r="r" b="b"/>
              <a:pathLst>
                <a:path w="4885" h="2868" extrusionOk="0">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723;p61">
              <a:extLst>
                <a:ext uri="{FF2B5EF4-FFF2-40B4-BE49-F238E27FC236}">
                  <a16:creationId xmlns:a16="http://schemas.microsoft.com/office/drawing/2014/main" id="{DEE06F4D-8C5B-43A6-3B1C-CDCB10D3F7DA}"/>
                </a:ext>
              </a:extLst>
            </p:cNvPr>
            <p:cNvSpPr/>
            <p:nvPr/>
          </p:nvSpPr>
          <p:spPr>
            <a:xfrm>
              <a:off x="4086450" y="4145650"/>
              <a:ext cx="70125" cy="104775"/>
            </a:xfrm>
            <a:custGeom>
              <a:avLst/>
              <a:gdLst/>
              <a:ahLst/>
              <a:cxnLst/>
              <a:rect l="l" t="t" r="r" b="b"/>
              <a:pathLst>
                <a:path w="2805" h="4191" extrusionOk="0">
                  <a:moveTo>
                    <a:pt x="0" y="0"/>
                  </a:moveTo>
                  <a:lnTo>
                    <a:pt x="0" y="4190"/>
                  </a:lnTo>
                  <a:lnTo>
                    <a:pt x="2458" y="4190"/>
                  </a:lnTo>
                  <a:cubicBezTo>
                    <a:pt x="2647" y="4190"/>
                    <a:pt x="2804" y="4033"/>
                    <a:pt x="2804" y="3844"/>
                  </a:cubicBezTo>
                  <a:lnTo>
                    <a:pt x="2804" y="315"/>
                  </a:lnTo>
                  <a:cubicBezTo>
                    <a:pt x="2773" y="158"/>
                    <a:pt x="2647" y="0"/>
                    <a:pt x="2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24;p61">
              <a:extLst>
                <a:ext uri="{FF2B5EF4-FFF2-40B4-BE49-F238E27FC236}">
                  <a16:creationId xmlns:a16="http://schemas.microsoft.com/office/drawing/2014/main" id="{DBF3CFE2-8329-AD79-66CC-43BAB9B3AC72}"/>
                </a:ext>
              </a:extLst>
            </p:cNvPr>
            <p:cNvSpPr/>
            <p:nvPr/>
          </p:nvSpPr>
          <p:spPr>
            <a:xfrm>
              <a:off x="3860400" y="4180300"/>
              <a:ext cx="70125" cy="70125"/>
            </a:xfrm>
            <a:custGeom>
              <a:avLst/>
              <a:gdLst/>
              <a:ahLst/>
              <a:cxnLst/>
              <a:rect l="l" t="t" r="r" b="b"/>
              <a:pathLst>
                <a:path w="2805" h="2805" extrusionOk="0">
                  <a:moveTo>
                    <a:pt x="347" y="0"/>
                  </a:moveTo>
                  <a:cubicBezTo>
                    <a:pt x="158" y="0"/>
                    <a:pt x="0" y="189"/>
                    <a:pt x="0" y="347"/>
                  </a:cubicBezTo>
                  <a:lnTo>
                    <a:pt x="0" y="2458"/>
                  </a:lnTo>
                  <a:cubicBezTo>
                    <a:pt x="0" y="2678"/>
                    <a:pt x="158" y="2804"/>
                    <a:pt x="347" y="2804"/>
                  </a:cubicBezTo>
                  <a:lnTo>
                    <a:pt x="2804" y="2804"/>
                  </a:lnTo>
                  <a:lnTo>
                    <a:pt x="28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25;p61">
              <a:extLst>
                <a:ext uri="{FF2B5EF4-FFF2-40B4-BE49-F238E27FC236}">
                  <a16:creationId xmlns:a16="http://schemas.microsoft.com/office/drawing/2014/main" id="{1D4C079F-32B8-F056-4280-E9FF9EA4A84C}"/>
                </a:ext>
              </a:extLst>
            </p:cNvPr>
            <p:cNvSpPr/>
            <p:nvPr/>
          </p:nvSpPr>
          <p:spPr>
            <a:xfrm>
              <a:off x="3947025" y="4111775"/>
              <a:ext cx="122125" cy="139425"/>
            </a:xfrm>
            <a:custGeom>
              <a:avLst/>
              <a:gdLst/>
              <a:ahLst/>
              <a:cxnLst/>
              <a:rect l="l" t="t" r="r" b="b"/>
              <a:pathLst>
                <a:path w="4885" h="5577" extrusionOk="0">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 name="Audio 196">
            <a:hlinkClick r:id="" action="ppaction://media"/>
            <a:extLst>
              <a:ext uri="{FF2B5EF4-FFF2-40B4-BE49-F238E27FC236}">
                <a16:creationId xmlns:a16="http://schemas.microsoft.com/office/drawing/2014/main" id="{9AE942B0-C84C-9470-9124-88B4E92100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761452" y="3791373"/>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4121"/>
    </mc:Choice>
    <mc:Fallback xmlns="">
      <p:transition spd="slow" advTm="12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1094015" y="1912128"/>
            <a:ext cx="6604907" cy="1626600"/>
          </a:xfrm>
          <a:prstGeom prst="rect">
            <a:avLst/>
          </a:prstGeom>
        </p:spPr>
        <p:txBody>
          <a:bodyPr spcFirstLastPara="1" wrap="square" lIns="91425" tIns="91425" rIns="91425" bIns="91425" anchor="t" anchorCtr="0">
            <a:noAutofit/>
          </a:bodyPr>
          <a:lstStyle/>
          <a:p>
            <a:pPr lvl="0" algn="ctr"/>
            <a:br>
              <a:rPr lang="en-US"/>
            </a:br>
            <a:r>
              <a:rPr lang="en-US">
                <a:latin typeface="+mn-lt"/>
              </a:rPr>
              <a:t>Conversations with</a:t>
            </a:r>
            <a:br>
              <a:rPr lang="en-US">
                <a:latin typeface="+mn-lt"/>
              </a:rPr>
            </a:br>
            <a:r>
              <a:rPr lang="en-US">
                <a:latin typeface="+mn-lt"/>
              </a:rPr>
              <a:t>Community Leaders</a:t>
            </a:r>
          </a:p>
        </p:txBody>
      </p:sp>
      <p:pic>
        <p:nvPicPr>
          <p:cNvPr id="7" name="Picture 6" descr="A black and purple logo">
            <a:extLst>
              <a:ext uri="{FF2B5EF4-FFF2-40B4-BE49-F238E27FC236}">
                <a16:creationId xmlns:a16="http://schemas.microsoft.com/office/drawing/2014/main" id="{250785ED-5A00-EE5A-4AE9-E8E2F66DA856}"/>
              </a:ext>
            </a:extLst>
          </p:cNvPr>
          <p:cNvPicPr>
            <a:picLocks noChangeAspect="1"/>
          </p:cNvPicPr>
          <p:nvPr/>
        </p:nvPicPr>
        <p:blipFill>
          <a:blip r:embed="rId5"/>
          <a:stretch>
            <a:fillRect/>
          </a:stretch>
        </p:blipFill>
        <p:spPr>
          <a:xfrm>
            <a:off x="3106394" y="1144489"/>
            <a:ext cx="2931211" cy="1031352"/>
          </a:xfrm>
          <a:prstGeom prst="rect">
            <a:avLst/>
          </a:prstGeom>
        </p:spPr>
      </p:pic>
      <p:pic>
        <p:nvPicPr>
          <p:cNvPr id="19" name="Audio 18">
            <a:hlinkClick r:id="" action="ppaction://media"/>
            <a:extLst>
              <a:ext uri="{FF2B5EF4-FFF2-40B4-BE49-F238E27FC236}">
                <a16:creationId xmlns:a16="http://schemas.microsoft.com/office/drawing/2014/main" id="{4380BB0D-A7B6-FE0D-3CCA-84CC6A737D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401"/>
    </mc:Choice>
    <mc:Fallback xmlns="">
      <p:transition spd="slow" advTm="4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3547380" y="1002022"/>
            <a:ext cx="5984421" cy="1626600"/>
          </a:xfrm>
          <a:prstGeom prst="rect">
            <a:avLst/>
          </a:prstGeom>
          <a:ln w="34925">
            <a:noFill/>
          </a:ln>
        </p:spPr>
        <p:txBody>
          <a:bodyPr spcFirstLastPara="1" wrap="square" lIns="91425" tIns="91425" rIns="91425" bIns="91425" anchor="t" anchorCtr="0">
            <a:noAutofit/>
          </a:bodyPr>
          <a:lstStyle/>
          <a:p>
            <a:pPr marL="0" marR="0">
              <a:spcBef>
                <a:spcPts val="0"/>
              </a:spcBef>
              <a:spcAft>
                <a:spcPts val="0"/>
              </a:spcAft>
            </a:pPr>
            <a:r>
              <a:rPr lang="en-US">
                <a:latin typeface="+mj-lt"/>
              </a:rPr>
              <a:t>Meet:</a:t>
            </a:r>
            <a:br>
              <a:rPr lang="en-US">
                <a:latin typeface="+mj-lt"/>
              </a:rPr>
            </a:br>
            <a:r>
              <a:rPr lang="en-US" u="sng">
                <a:latin typeface="+mj-lt"/>
              </a:rPr>
              <a:t>Caleb Eubanks</a:t>
            </a:r>
            <a:br>
              <a:rPr lang="en-US">
                <a:latin typeface="+mj-lt"/>
              </a:rPr>
            </a:br>
            <a:br>
              <a:rPr lang="en-US" sz="1800">
                <a:latin typeface="+mj-lt"/>
              </a:rPr>
            </a:br>
            <a:r>
              <a:rPr lang="en-US" sz="1800">
                <a:latin typeface="+mj-lt"/>
              </a:rPr>
              <a:t>Title: </a:t>
            </a:r>
            <a:r>
              <a:rPr lang="en-US" sz="1600" b="1" kern="0">
                <a:solidFill>
                  <a:schemeClr val="tx1"/>
                </a:solidFill>
                <a:effectLst/>
                <a:latin typeface="+mj-lt"/>
                <a:ea typeface="Calibri" panose="020F0502020204030204" pitchFamily="34" charset="0"/>
                <a:cs typeface="Calibri" panose="020F0502020204030204" pitchFamily="34" charset="0"/>
              </a:rPr>
              <a:t>Marketing &amp; Communication Manager, </a:t>
            </a:r>
            <a:br>
              <a:rPr lang="en-US" sz="1600" b="1" kern="0">
                <a:solidFill>
                  <a:schemeClr val="tx1"/>
                </a:solidFill>
                <a:effectLst/>
                <a:latin typeface="+mj-lt"/>
                <a:ea typeface="Calibri" panose="020F0502020204030204" pitchFamily="34" charset="0"/>
                <a:cs typeface="Calibri" panose="020F0502020204030204" pitchFamily="34" charset="0"/>
              </a:rPr>
            </a:br>
            <a:r>
              <a:rPr lang="en-US" sz="1600" b="1" kern="0">
                <a:solidFill>
                  <a:schemeClr val="tx1"/>
                </a:solidFill>
                <a:effectLst/>
                <a:latin typeface="+mj-lt"/>
                <a:ea typeface="Calibri" panose="020F0502020204030204" pitchFamily="34" charset="0"/>
                <a:cs typeface="Calibri" panose="020F0502020204030204" pitchFamily="34" charset="0"/>
              </a:rPr>
              <a:t>          Elliott Student Union </a:t>
            </a:r>
            <a:br>
              <a:rPr lang="en-US" sz="1800">
                <a:effectLst/>
                <a:latin typeface="+mj-lt"/>
                <a:ea typeface="Calibri" panose="020F0502020204030204" pitchFamily="34" charset="0"/>
              </a:rPr>
            </a:br>
            <a:r>
              <a:rPr lang="en-US" sz="1800">
                <a:effectLst/>
                <a:latin typeface="+mj-lt"/>
                <a:ea typeface="Calibri" panose="020F0502020204030204" pitchFamily="34" charset="0"/>
              </a:rPr>
              <a:t>School: </a:t>
            </a:r>
            <a:r>
              <a:rPr lang="en-US" sz="1600" kern="0">
                <a:solidFill>
                  <a:schemeClr val="tx1"/>
                </a:solidFill>
                <a:effectLst/>
                <a:latin typeface="+mj-lt"/>
                <a:ea typeface="Calibri" panose="020F0502020204030204" pitchFamily="34" charset="0"/>
                <a:cs typeface="Calibri" panose="020F0502020204030204" pitchFamily="34" charset="0"/>
              </a:rPr>
              <a:t>University of Central Missouri</a:t>
            </a:r>
            <a:r>
              <a:rPr lang="en-US" sz="1600">
                <a:solidFill>
                  <a:schemeClr val="tx1"/>
                </a:solidFill>
                <a:effectLst/>
                <a:latin typeface="+mj-lt"/>
                <a:ea typeface="Calibri" panose="020F0502020204030204" pitchFamily="34" charset="0"/>
              </a:rPr>
              <a:t>  </a:t>
            </a:r>
            <a:br>
              <a:rPr lang="en-US" sz="1800">
                <a:effectLst/>
                <a:latin typeface="+mj-lt"/>
                <a:ea typeface="Calibri" panose="020F0502020204030204" pitchFamily="34" charset="0"/>
              </a:rPr>
            </a:br>
            <a:br>
              <a:rPr lang="en-US" sz="1800">
                <a:latin typeface="+mj-lt"/>
                <a:ea typeface="Calibri" panose="020F0502020204030204" pitchFamily="34" charset="0"/>
              </a:rPr>
            </a:br>
            <a:br>
              <a:rPr lang="en-US" sz="1800">
                <a:latin typeface="+mj-lt"/>
                <a:ea typeface="Calibri" panose="020F0502020204030204" pitchFamily="34" charset="0"/>
              </a:rPr>
            </a:br>
            <a:endParaRPr lang="en-US" sz="1800">
              <a:latin typeface="+mj-lt"/>
            </a:endParaRPr>
          </a:p>
        </p:txBody>
      </p:sp>
      <p:pic>
        <p:nvPicPr>
          <p:cNvPr id="7" name="Picture 6" descr="A black and purple logo">
            <a:extLst>
              <a:ext uri="{FF2B5EF4-FFF2-40B4-BE49-F238E27FC236}">
                <a16:creationId xmlns:a16="http://schemas.microsoft.com/office/drawing/2014/main" id="{250785ED-5A00-EE5A-4AE9-E8E2F66DA856}"/>
              </a:ext>
            </a:extLst>
          </p:cNvPr>
          <p:cNvPicPr>
            <a:picLocks noChangeAspect="1"/>
          </p:cNvPicPr>
          <p:nvPr/>
        </p:nvPicPr>
        <p:blipFill>
          <a:blip r:embed="rId3"/>
          <a:stretch>
            <a:fillRect/>
          </a:stretch>
        </p:blipFill>
        <p:spPr>
          <a:xfrm>
            <a:off x="7719215" y="4613717"/>
            <a:ext cx="1295179" cy="455711"/>
          </a:xfrm>
          <a:prstGeom prst="rect">
            <a:avLst/>
          </a:prstGeom>
        </p:spPr>
      </p:pic>
      <p:pic>
        <p:nvPicPr>
          <p:cNvPr id="3" name="Picture 2">
            <a:extLst>
              <a:ext uri="{FF2B5EF4-FFF2-40B4-BE49-F238E27FC236}">
                <a16:creationId xmlns:a16="http://schemas.microsoft.com/office/drawing/2014/main" id="{3E28C2A1-90D3-716F-B267-7248BCE87572}"/>
              </a:ext>
            </a:extLst>
          </p:cNvPr>
          <p:cNvPicPr>
            <a:picLocks noChangeAspect="1"/>
          </p:cNvPicPr>
          <p:nvPr/>
        </p:nvPicPr>
        <p:blipFill>
          <a:blip r:embed="rId4"/>
          <a:srcRect/>
          <a:stretch/>
        </p:blipFill>
        <p:spPr>
          <a:xfrm>
            <a:off x="988980" y="600041"/>
            <a:ext cx="2228850" cy="3175061"/>
          </a:xfrm>
          <a:prstGeom prst="rect">
            <a:avLst/>
          </a:prstGeom>
          <a:ln w="63500">
            <a:solidFill>
              <a:schemeClr val="accent6"/>
            </a:solidFill>
          </a:ln>
        </p:spPr>
      </p:pic>
      <p:sp>
        <p:nvSpPr>
          <p:cNvPr id="5" name="TextBox 4">
            <a:extLst>
              <a:ext uri="{FF2B5EF4-FFF2-40B4-BE49-F238E27FC236}">
                <a16:creationId xmlns:a16="http://schemas.microsoft.com/office/drawing/2014/main" id="{E463E0FF-9EAD-575C-E49F-60ED5D1790EA}"/>
              </a:ext>
            </a:extLst>
          </p:cNvPr>
          <p:cNvSpPr txBox="1"/>
          <p:nvPr/>
        </p:nvSpPr>
        <p:spPr>
          <a:xfrm>
            <a:off x="3510643" y="3775102"/>
            <a:ext cx="6809014" cy="738664"/>
          </a:xfrm>
          <a:prstGeom prst="rect">
            <a:avLst/>
          </a:prstGeom>
          <a:noFill/>
        </p:spPr>
        <p:txBody>
          <a:bodyPr wrap="square" rtlCol="0">
            <a:spAutoFit/>
          </a:bodyPr>
          <a:lstStyle/>
          <a:p>
            <a:r>
              <a:rPr lang="en-US" sz="1400" b="1">
                <a:solidFill>
                  <a:schemeClr val="accent2"/>
                </a:solidFill>
                <a:effectLst/>
                <a:latin typeface="+mj-lt"/>
                <a:ea typeface="Calibri" panose="020F0502020204030204" pitchFamily="34" charset="0"/>
              </a:rPr>
              <a:t>Community of Practice Leader for: </a:t>
            </a:r>
            <a:r>
              <a:rPr lang="en-US" b="1">
                <a:solidFill>
                  <a:schemeClr val="accent2"/>
                </a:solidFill>
                <a:latin typeface="+mj-lt"/>
                <a:ea typeface="Calibri" panose="020F0502020204030204" pitchFamily="34" charset="0"/>
              </a:rPr>
              <a:t>LGBTQIA+</a:t>
            </a:r>
            <a:br>
              <a:rPr lang="en-US" sz="1400" b="1">
                <a:solidFill>
                  <a:schemeClr val="accent2"/>
                </a:solidFill>
                <a:effectLst/>
                <a:latin typeface="+mj-lt"/>
                <a:ea typeface="Calibri" panose="020F0502020204030204" pitchFamily="34" charset="0"/>
              </a:rPr>
            </a:br>
            <a:br>
              <a:rPr lang="en-US" sz="1400" b="1">
                <a:latin typeface="+mj-lt"/>
              </a:rPr>
            </a:br>
            <a:endParaRPr lang="en-US" b="1"/>
          </a:p>
        </p:txBody>
      </p:sp>
      <p:sp>
        <p:nvSpPr>
          <p:cNvPr id="2" name="TextBox 1">
            <a:extLst>
              <a:ext uri="{FF2B5EF4-FFF2-40B4-BE49-F238E27FC236}">
                <a16:creationId xmlns:a16="http://schemas.microsoft.com/office/drawing/2014/main" id="{ED748E0B-9B52-7B5D-8F98-83528953E3C9}"/>
              </a:ext>
            </a:extLst>
          </p:cNvPr>
          <p:cNvSpPr txBox="1"/>
          <p:nvPr/>
        </p:nvSpPr>
        <p:spPr>
          <a:xfrm>
            <a:off x="5396593" y="375557"/>
            <a:ext cx="3037114" cy="307777"/>
          </a:xfrm>
          <a:prstGeom prst="rect">
            <a:avLst/>
          </a:prstGeom>
          <a:solidFill>
            <a:schemeClr val="tx1"/>
          </a:solidFill>
          <a:ln w="12700">
            <a:solidFill>
              <a:schemeClr val="tx1"/>
            </a:solidFill>
          </a:ln>
        </p:spPr>
        <p:txBody>
          <a:bodyPr wrap="square" rtlCol="0">
            <a:spAutoFit/>
          </a:bodyPr>
          <a:lstStyle/>
          <a:p>
            <a:pPr algn="ctr"/>
            <a:r>
              <a:rPr lang="en-US" b="1">
                <a:solidFill>
                  <a:schemeClr val="bg1"/>
                </a:solidFill>
                <a:hlinkClick r:id="rId5">
                  <a:extLst>
                    <a:ext uri="{A12FA001-AC4F-418D-AE19-62706E023703}">
                      <ahyp:hlinkClr xmlns:ahyp="http://schemas.microsoft.com/office/drawing/2018/hyperlinkcolor" val="tx"/>
                    </a:ext>
                  </a:extLst>
                </a:hlinkClick>
              </a:rPr>
              <a:t>Click Here to Watch Video</a:t>
            </a:r>
            <a:endParaRPr lang="en-US" b="1">
              <a:solidFill>
                <a:schemeClr val="bg1"/>
              </a:solidFill>
            </a:endParaRPr>
          </a:p>
        </p:txBody>
      </p:sp>
    </p:spTree>
    <p:extLst>
      <p:ext uri="{BB962C8B-B14F-4D97-AF65-F5344CB8AC3E}">
        <p14:creationId xmlns:p14="http://schemas.microsoft.com/office/powerpoint/2010/main" val="185991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30"/>
          <p:cNvSpPr txBox="1">
            <a:spLocks noGrp="1"/>
          </p:cNvSpPr>
          <p:nvPr>
            <p:ph type="title"/>
          </p:nvPr>
        </p:nvSpPr>
        <p:spPr>
          <a:xfrm>
            <a:off x="3547380" y="1002022"/>
            <a:ext cx="5984421" cy="1626600"/>
          </a:xfrm>
          <a:prstGeom prst="rect">
            <a:avLst/>
          </a:prstGeom>
          <a:ln w="34925">
            <a:noFill/>
          </a:ln>
        </p:spPr>
        <p:txBody>
          <a:bodyPr spcFirstLastPara="1" wrap="square" lIns="91425" tIns="91425" rIns="91425" bIns="91425" anchor="t" anchorCtr="0">
            <a:noAutofit/>
          </a:bodyPr>
          <a:lstStyle/>
          <a:p>
            <a:pPr marL="0" marR="0">
              <a:spcBef>
                <a:spcPts val="0"/>
              </a:spcBef>
              <a:spcAft>
                <a:spcPts val="0"/>
              </a:spcAft>
            </a:pPr>
            <a:r>
              <a:rPr lang="en-US">
                <a:latin typeface="+mj-lt"/>
              </a:rPr>
              <a:t>Meet:</a:t>
            </a:r>
            <a:br>
              <a:rPr lang="en-US">
                <a:latin typeface="+mj-lt"/>
              </a:rPr>
            </a:br>
            <a:r>
              <a:rPr lang="en-US" u="sng">
                <a:latin typeface="+mj-lt"/>
              </a:rPr>
              <a:t>Yakima Melton</a:t>
            </a:r>
            <a:br>
              <a:rPr lang="en-US"/>
            </a:br>
            <a:br>
              <a:rPr lang="en-US" sz="1800">
                <a:latin typeface="+mj-lt"/>
              </a:rPr>
            </a:br>
            <a:r>
              <a:rPr lang="en-US" sz="1800">
                <a:latin typeface="+mj-lt"/>
              </a:rPr>
              <a:t>Title: </a:t>
            </a:r>
            <a:r>
              <a:rPr lang="en-US" sz="1800">
                <a:effectLst/>
                <a:latin typeface="+mj-lt"/>
                <a:ea typeface="Calibri" panose="020F0502020204030204" pitchFamily="34" charset="0"/>
              </a:rPr>
              <a:t>Director, Student Unions and Centers</a:t>
            </a:r>
            <a:br>
              <a:rPr lang="en-US" sz="1800">
                <a:effectLst/>
                <a:latin typeface="+mj-lt"/>
                <a:ea typeface="Calibri" panose="020F0502020204030204" pitchFamily="34" charset="0"/>
              </a:rPr>
            </a:br>
            <a:r>
              <a:rPr lang="en-US" sz="1800">
                <a:effectLst/>
                <a:latin typeface="+mj-lt"/>
                <a:ea typeface="Calibri" panose="020F0502020204030204" pitchFamily="34" charset="0"/>
              </a:rPr>
              <a:t>School: Arizona State University  </a:t>
            </a:r>
            <a:br>
              <a:rPr lang="en-US" sz="1800">
                <a:effectLst/>
                <a:latin typeface="+mj-lt"/>
                <a:ea typeface="Calibri" panose="020F0502020204030204" pitchFamily="34" charset="0"/>
              </a:rPr>
            </a:br>
            <a:br>
              <a:rPr lang="en-US" sz="1800">
                <a:latin typeface="+mj-lt"/>
                <a:ea typeface="Calibri" panose="020F0502020204030204" pitchFamily="34" charset="0"/>
              </a:rPr>
            </a:br>
            <a:br>
              <a:rPr lang="en-US" sz="1800">
                <a:latin typeface="+mj-lt"/>
                <a:ea typeface="Calibri" panose="020F0502020204030204" pitchFamily="34" charset="0"/>
              </a:rPr>
            </a:br>
            <a:endParaRPr lang="en-US" sz="1800">
              <a:latin typeface="+mj-lt"/>
            </a:endParaRPr>
          </a:p>
        </p:txBody>
      </p:sp>
      <p:pic>
        <p:nvPicPr>
          <p:cNvPr id="7" name="Picture 6" descr="A black and purple logo">
            <a:extLst>
              <a:ext uri="{FF2B5EF4-FFF2-40B4-BE49-F238E27FC236}">
                <a16:creationId xmlns:a16="http://schemas.microsoft.com/office/drawing/2014/main" id="{250785ED-5A00-EE5A-4AE9-E8E2F66DA856}"/>
              </a:ext>
            </a:extLst>
          </p:cNvPr>
          <p:cNvPicPr>
            <a:picLocks noChangeAspect="1"/>
          </p:cNvPicPr>
          <p:nvPr/>
        </p:nvPicPr>
        <p:blipFill>
          <a:blip r:embed="rId3"/>
          <a:stretch>
            <a:fillRect/>
          </a:stretch>
        </p:blipFill>
        <p:spPr>
          <a:xfrm>
            <a:off x="7719215" y="4613717"/>
            <a:ext cx="1295179" cy="455711"/>
          </a:xfrm>
          <a:prstGeom prst="rect">
            <a:avLst/>
          </a:prstGeom>
        </p:spPr>
      </p:pic>
      <p:pic>
        <p:nvPicPr>
          <p:cNvPr id="3" name="Picture 2" descr="A person smiling at camera&#10;&#10;Description automatically generated">
            <a:extLst>
              <a:ext uri="{FF2B5EF4-FFF2-40B4-BE49-F238E27FC236}">
                <a16:creationId xmlns:a16="http://schemas.microsoft.com/office/drawing/2014/main" id="{3E28C2A1-90D3-716F-B267-7248BCE87572}"/>
              </a:ext>
            </a:extLst>
          </p:cNvPr>
          <p:cNvPicPr>
            <a:picLocks noChangeAspect="1"/>
          </p:cNvPicPr>
          <p:nvPr/>
        </p:nvPicPr>
        <p:blipFill>
          <a:blip r:embed="rId4"/>
          <a:stretch>
            <a:fillRect/>
          </a:stretch>
        </p:blipFill>
        <p:spPr>
          <a:xfrm>
            <a:off x="567420" y="962293"/>
            <a:ext cx="2533129" cy="2662649"/>
          </a:xfrm>
          <a:prstGeom prst="rect">
            <a:avLst/>
          </a:prstGeom>
          <a:ln w="63500">
            <a:solidFill>
              <a:schemeClr val="accent6"/>
            </a:solidFill>
          </a:ln>
        </p:spPr>
      </p:pic>
      <p:sp>
        <p:nvSpPr>
          <p:cNvPr id="5" name="TextBox 4">
            <a:extLst>
              <a:ext uri="{FF2B5EF4-FFF2-40B4-BE49-F238E27FC236}">
                <a16:creationId xmlns:a16="http://schemas.microsoft.com/office/drawing/2014/main" id="{E463E0FF-9EAD-575C-E49F-60ED5D1790EA}"/>
              </a:ext>
            </a:extLst>
          </p:cNvPr>
          <p:cNvSpPr txBox="1"/>
          <p:nvPr/>
        </p:nvSpPr>
        <p:spPr>
          <a:xfrm>
            <a:off x="1833984" y="3992335"/>
            <a:ext cx="6809014" cy="738664"/>
          </a:xfrm>
          <a:prstGeom prst="rect">
            <a:avLst/>
          </a:prstGeom>
          <a:noFill/>
        </p:spPr>
        <p:txBody>
          <a:bodyPr wrap="square" rtlCol="0">
            <a:spAutoFit/>
          </a:bodyPr>
          <a:lstStyle/>
          <a:p>
            <a:r>
              <a:rPr lang="en-US" sz="1400" b="1">
                <a:solidFill>
                  <a:schemeClr val="accent2"/>
                </a:solidFill>
                <a:effectLst/>
                <a:latin typeface="+mj-lt"/>
                <a:ea typeface="Calibri" panose="020F0502020204030204" pitchFamily="34" charset="0"/>
              </a:rPr>
              <a:t>Community of Practice Leader for: </a:t>
            </a:r>
            <a:r>
              <a:rPr lang="en-US" sz="1400" b="1" i="0">
                <a:solidFill>
                  <a:schemeClr val="accent2"/>
                </a:solidFill>
                <a:effectLst/>
                <a:latin typeface="+mj-lt"/>
              </a:rPr>
              <a:t>Multi-ethnic Professionals &amp; Allies (COMP)</a:t>
            </a:r>
            <a:br>
              <a:rPr lang="en-US" sz="1400" b="1">
                <a:solidFill>
                  <a:schemeClr val="accent2"/>
                </a:solidFill>
                <a:effectLst/>
                <a:latin typeface="+mj-lt"/>
                <a:ea typeface="Calibri" panose="020F0502020204030204" pitchFamily="34" charset="0"/>
              </a:rPr>
            </a:br>
            <a:br>
              <a:rPr lang="en-US" sz="1400" b="1">
                <a:latin typeface="+mj-lt"/>
              </a:rPr>
            </a:br>
            <a:endParaRPr lang="en-US" b="1"/>
          </a:p>
        </p:txBody>
      </p:sp>
      <p:sp>
        <p:nvSpPr>
          <p:cNvPr id="2" name="TextBox 1">
            <a:extLst>
              <a:ext uri="{FF2B5EF4-FFF2-40B4-BE49-F238E27FC236}">
                <a16:creationId xmlns:a16="http://schemas.microsoft.com/office/drawing/2014/main" id="{6BA94E33-D767-E81F-8FAB-D29C9EA50ABC}"/>
              </a:ext>
            </a:extLst>
          </p:cNvPr>
          <p:cNvSpPr txBox="1"/>
          <p:nvPr/>
        </p:nvSpPr>
        <p:spPr>
          <a:xfrm>
            <a:off x="5404757" y="375557"/>
            <a:ext cx="3102428" cy="307777"/>
          </a:xfrm>
          <a:prstGeom prst="rect">
            <a:avLst/>
          </a:prstGeom>
          <a:solidFill>
            <a:schemeClr val="tx1"/>
          </a:solidFill>
          <a:ln w="12700">
            <a:solidFill>
              <a:schemeClr val="tx1"/>
            </a:solidFill>
          </a:ln>
        </p:spPr>
        <p:txBody>
          <a:bodyPr wrap="square" rtlCol="0">
            <a:spAutoFit/>
          </a:bodyPr>
          <a:lstStyle/>
          <a:p>
            <a:pPr algn="ctr"/>
            <a:r>
              <a:rPr lang="en-US" b="1">
                <a:solidFill>
                  <a:schemeClr val="bg1"/>
                </a:solidFill>
                <a:hlinkClick r:id="rId5">
                  <a:extLst>
                    <a:ext uri="{A12FA001-AC4F-418D-AE19-62706E023703}">
                      <ahyp:hlinkClr xmlns:ahyp="http://schemas.microsoft.com/office/drawing/2018/hyperlinkcolor" val="tx"/>
                    </a:ext>
                  </a:extLst>
                </a:hlinkClick>
              </a:rPr>
              <a:t>Click Here to Watch Video</a:t>
            </a:r>
            <a:endParaRPr lang="en-US" b="1">
              <a:solidFill>
                <a:schemeClr val="bg1"/>
              </a:solidFill>
            </a:endParaRPr>
          </a:p>
        </p:txBody>
      </p:sp>
    </p:spTree>
    <p:extLst>
      <p:ext uri="{BB962C8B-B14F-4D97-AF65-F5344CB8AC3E}">
        <p14:creationId xmlns:p14="http://schemas.microsoft.com/office/powerpoint/2010/main" val="698888019"/>
      </p:ext>
    </p:extLst>
  </p:cSld>
  <p:clrMapOvr>
    <a:masterClrMapping/>
  </p:clrMapOvr>
</p:sld>
</file>

<file path=ppt/theme/theme1.xml><?xml version="1.0" encoding="utf-8"?>
<a:theme xmlns:a="http://schemas.openxmlformats.org/drawingml/2006/main" name="Stock Market Investments Project Proposal by Slidesgo">
  <a:themeElements>
    <a:clrScheme name="Simple Light">
      <a:dk1>
        <a:srgbClr val="F3F3F3"/>
      </a:dk1>
      <a:lt1>
        <a:srgbClr val="0F021B"/>
      </a:lt1>
      <a:dk2>
        <a:srgbClr val="240659"/>
      </a:dk2>
      <a:lt2>
        <a:srgbClr val="7043AD"/>
      </a:lt2>
      <a:accent1>
        <a:srgbClr val="A5C5E6"/>
      </a:accent1>
      <a:accent2>
        <a:srgbClr val="FFFFFF"/>
      </a:accent2>
      <a:accent3>
        <a:srgbClr val="FFFFFF"/>
      </a:accent3>
      <a:accent4>
        <a:srgbClr val="FFFFFF"/>
      </a:accent4>
      <a:accent5>
        <a:srgbClr val="FFFFFF"/>
      </a:accent5>
      <a:accent6>
        <a:srgbClr val="FFFFF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1857</Words>
  <Application>Microsoft Office PowerPoint</Application>
  <PresentationFormat>On-screen Show (16:9)</PresentationFormat>
  <Paragraphs>199</Paragraphs>
  <Slides>27</Slides>
  <Notes>26</Notes>
  <HiddenSlides>14</HiddenSlides>
  <MMClips>10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27</vt:i4>
      </vt:variant>
    </vt:vector>
  </HeadingPairs>
  <TitlesOfParts>
    <vt:vector size="47" baseType="lpstr">
      <vt:lpstr>Chakra Petch</vt:lpstr>
      <vt:lpstr>Courier New</vt:lpstr>
      <vt:lpstr>Museo Slab 500</vt:lpstr>
      <vt:lpstr>Söhne</vt:lpstr>
      <vt:lpstr>Tahoma</vt:lpstr>
      <vt:lpstr>Raleway</vt:lpstr>
      <vt:lpstr>Anaheim</vt:lpstr>
      <vt:lpstr>Times New Roman</vt:lpstr>
      <vt:lpstr>Segoe UI</vt:lpstr>
      <vt:lpstr>Slack-Lato</vt:lpstr>
      <vt:lpstr>Open Sans</vt:lpstr>
      <vt:lpstr>Phudu</vt:lpstr>
      <vt:lpstr>Arial</vt:lpstr>
      <vt:lpstr>Calibri</vt:lpstr>
      <vt:lpstr>Nunito Light</vt:lpstr>
      <vt:lpstr>Open Sans Semibold</vt:lpstr>
      <vt:lpstr>Bebas Neue</vt:lpstr>
      <vt:lpstr>Phudu SemiBold</vt:lpstr>
      <vt:lpstr>Stock Market Investments Project Proposal by Slidesgo</vt:lpstr>
      <vt:lpstr>Office Theme</vt:lpstr>
      <vt:lpstr>Community Leader Information Session</vt:lpstr>
      <vt:lpstr>Community of Pratice Overview</vt:lpstr>
      <vt:lpstr>Community Liaisons</vt:lpstr>
      <vt:lpstr>Over 23,000+</vt:lpstr>
      <vt:lpstr>Commuity Leaders </vt:lpstr>
      <vt:lpstr>      Why Become A Community Leader?</vt:lpstr>
      <vt:lpstr> Conversations with Community Leaders</vt:lpstr>
      <vt:lpstr>Meet: Caleb Eubanks  Title: Marketing &amp; Communication Manager,            Elliott Student Union  School: University of Central Missouri     </vt:lpstr>
      <vt:lpstr>Meet: Yakima Melton  Title: Director, Student Unions and Centers School: Arizona State University     </vt:lpstr>
      <vt:lpstr>Community Leader Application Timeline</vt:lpstr>
      <vt:lpstr> 2024 Communiity Leader Openings </vt:lpstr>
      <vt:lpstr>Administration, Finance, &amp; Auxiliary Management</vt:lpstr>
      <vt:lpstr>The Administration, Finance, &amp; Auxiliary Management Community Group is a dedicated network of professionals and enthusiasts passionate about optimizing organizational efficiency. The community focuses on providing directors, assistant directors, and others in the administration, finance, and auxiliaries side of student affairs a place to network, share resources, and work together to improve campus community.</vt:lpstr>
      <vt:lpstr>The Campus Programs &amp; Events Community Group is a dynamic network bringing together individuals involved or interested in creating vibrant and engaging experiences on campus. Whether you're an event planner, program coordinator, or simply enthusiastic about campus life, this community provides a platform for collaboration, idea-sharing, and professional growth. Help find resources to support event planning and programming needs. </vt:lpstr>
      <vt:lpstr>The Catholic College is a dedicated network for professionals working in religious institutions, offering a collaborative space to navigate the unique challenges and opportunities within our community. Whether you're a faculty member, staff, student, or alum, our group is designed to foster mutual support, knowledge-sharing, and collaboration. Through open discussions, shared experiences, and collective problem-solving, help strengthen the professional connections within this community. </vt:lpstr>
      <vt:lpstr>The Emergency Management in College Unions Community is dedicated to examining both long- and short-term, action-based strategies aimed at fostering a constructive approach to emergency management. This community gathers professionals to discuss best practices in emergency preparedness, general safety measures, response tactics, and effective training specifically tailored for college unions and campuses. Help lead this community to enhance emergency management practices within educational institutions, sharing insights and promoting a safer environment for all</vt:lpstr>
      <vt:lpstr>This community’s  primary focus is on mutual support for career growth. They facilitate connections with experienced members in the field who generously contribute to their professional development. Help lead this community to harness the power of collaboration, mentorship, and shared experiences and navigate grad students and new professionals career paths.</vt:lpstr>
      <vt:lpstr>This community’s focus is to actively strive to develop global competence and empower the individual within the ACUI community. They strive to develop global competence and empower the "I" in ACUI. </vt:lpstr>
      <vt:lpstr>Campus Leadership Development Community actively engage in finding and sharing valuable resources, exchanging ideas, and fostering discussions related to the growth of leaders on campuses. They collaborate to inspire, empower, and cultivate effective leadership development strategies. Help shape the future leaders of our campuses through knowledge-sharing and meaningful conversations. </vt:lpstr>
      <vt:lpstr>The LGBTQIA+ Community Group is a vibrant and inclusive gathering that provides a supportive space for individuals regardless of your pronouns, sex, gender expression, sexual orientation, or sexual preferences. Allies and topics of intersectionality are welcome, too. This group fosters connections, understanding, and solidarity among its members, promoting a sense of belonging and acceptance. Lead a community that embraces authenticity, respect, and unity. </vt:lpstr>
      <vt:lpstr>This space is dedicated to sharing resources, ideas, questions, and addressing issues related to all things marketing on campus. Whether you're seeking inspiration, have valuable insights to share, or need help navigating marketing challenges, this community is your go-to platform. Help lead a collaborative space where marketing professionals on campus can connect, learn, and thrive together. Let's enhance our marketing efforts and contribute to the vibrancy of campus life!</vt:lpstr>
      <vt:lpstr>This community is focused on sharing best practices, seeking advice on new equipment or challenges, exchanging training resources, and networking with others involved in campus-based recreation and leisure. Lead a community that thrives on the collective knowledge and experiences of individuals passionate about enhancing on-campus recreational activities </vt:lpstr>
      <vt:lpstr>This community focuses on the needs and challenges faced by individuals working at small colleges and universities, specifically those with less than 5000 Full-Time Equivalents (FTE). This community is a platform for sharing insights, discussing tailored solutions, and building connections with peers who understand the nuances of working in a smaller academic environment.</vt:lpstr>
      <vt:lpstr>This community is dedicated to advisors of student organizations. Here, you can discover and share valuable resources, engage in discussions related to student organizations, and connect with fellow advisors to build a collaborative community where expertise is exchanged, challenges are addressed, and meaningful connections are formed.</vt:lpstr>
      <vt:lpstr>This community is a go-to hub for finding and sharing resources, engaging in discussions, and exchanging tips related to sustainability on campus.  Help lead and Connect with like-minded individuals who share an interest in promoting sustainable practices</vt:lpstr>
      <vt:lpstr>This community is a dedicated space for tech enthusiasts to come together, share insights, and explore the ever-evolving landscape of technology within the academic setting If you have an interest in audio-visual, digital signage, software, hardware, event technology, theatrical lighting, streaming video, production, emerging technologies, or any other technology on the college campus, you are in the right place.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Leader Information Session</dc:title>
  <dc:creator>Savitra Dow</dc:creator>
  <cp:lastModifiedBy>Savitra Dow</cp:lastModifiedBy>
  <cp:revision>1</cp:revision>
  <dcterms:modified xsi:type="dcterms:W3CDTF">2024-01-30T21:53:03Z</dcterms:modified>
</cp:coreProperties>
</file>